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112" y="-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7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CA869A-F97C-41DF-B4BC-5874FA04B542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6E26F1B-723E-4B88-B0E5-35EAF7CFD9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39366"/>
            <a:ext cx="6858000" cy="1561234"/>
          </a:xfrm>
        </p:spPr>
        <p:txBody>
          <a:bodyPr>
            <a:normAutofit/>
          </a:bodyPr>
          <a:lstStyle/>
          <a:p>
            <a:pPr lvl="0" algn="ctr"/>
            <a:r>
              <a:rPr lang="en-US" dirty="0" smtClean="0"/>
              <a:t>Ground Water</a:t>
            </a:r>
            <a:br>
              <a:rPr lang="en-US" dirty="0" smtClean="0"/>
            </a:br>
            <a:r>
              <a:rPr lang="en-US" dirty="0" smtClean="0"/>
              <a:t>Sustainability Plan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9" y="152401"/>
            <a:ext cx="6508851" cy="87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" y="228600"/>
            <a:ext cx="6209683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</TotalTime>
  <Words>2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Angles</vt:lpstr>
      <vt:lpstr>Ground Water Sustainability Plan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Water Sustainability Plan </dc:title>
  <dc:creator>Cinderella</dc:creator>
  <cp:lastModifiedBy>Cinderella</cp:lastModifiedBy>
  <cp:revision>3</cp:revision>
  <dcterms:created xsi:type="dcterms:W3CDTF">2016-03-16T18:34:23Z</dcterms:created>
  <dcterms:modified xsi:type="dcterms:W3CDTF">2016-03-16T18:50:04Z</dcterms:modified>
</cp:coreProperties>
</file>