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2" autoAdjust="0"/>
    <p:restoredTop sz="94660"/>
  </p:normalViewPr>
  <p:slideViewPr>
    <p:cSldViewPr snapToGrid="0">
      <p:cViewPr varScale="1">
        <p:scale>
          <a:sx n="62" d="100"/>
          <a:sy n="62" d="100"/>
        </p:scale>
        <p:origin x="316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191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931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477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545121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2194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2/27/2016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0527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2/27/2016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1100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1640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766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460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094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607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2/27/2016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632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2/27/2016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239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2/27/2016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374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489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152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2/27/2016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305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Water education foundation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California Water Resources event</a:t>
            </a:r>
          </a:p>
        </p:txBody>
      </p:sp>
    </p:spTree>
    <p:extLst>
      <p:ext uri="{BB962C8B-B14F-4D97-AF65-F5344CB8AC3E}">
        <p14:creationId xmlns:p14="http://schemas.microsoft.com/office/powerpoint/2010/main" val="12982268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284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6310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3925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2148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904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2519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056399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8</TotalTime>
  <Words>7</Words>
  <Application>Microsoft Office PowerPoint</Application>
  <PresentationFormat>Widescreen</PresentationFormat>
  <Paragraphs>2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Tw Cen MT</vt:lpstr>
      <vt:lpstr>Droplet</vt:lpstr>
      <vt:lpstr>Water education foundation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Water education foundation </dc:title>
  <dc:creator>Catherine Kutsuris</dc:creator>
  <cp:lastModifiedBy>Catherine Kutsuris</cp:lastModifiedBy>
  <cp:revision>1</cp:revision>
  <dcterms:created xsi:type="dcterms:W3CDTF">2016-02-27T17:31:07Z</dcterms:created>
  <dcterms:modified xsi:type="dcterms:W3CDTF">2016-02-27T17:39:23Z</dcterms:modified>
</cp:coreProperties>
</file>