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5543-863B-47A4-B8BA-C5D2A505322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2267-AC6F-428A-A34C-B96B76C6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3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5543-863B-47A4-B8BA-C5D2A505322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2267-AC6F-428A-A34C-B96B76C6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6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5543-863B-47A4-B8BA-C5D2A505322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2267-AC6F-428A-A34C-B96B76C6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9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5543-863B-47A4-B8BA-C5D2A505322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2267-AC6F-428A-A34C-B96B76C6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2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5543-863B-47A4-B8BA-C5D2A505322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2267-AC6F-428A-A34C-B96B76C6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5543-863B-47A4-B8BA-C5D2A505322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2267-AC6F-428A-A34C-B96B76C6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5543-863B-47A4-B8BA-C5D2A505322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2267-AC6F-428A-A34C-B96B76C6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2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5543-863B-47A4-B8BA-C5D2A505322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2267-AC6F-428A-A34C-B96B76C6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5543-863B-47A4-B8BA-C5D2A505322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2267-AC6F-428A-A34C-B96B76C6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1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5543-863B-47A4-B8BA-C5D2A505322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2267-AC6F-428A-A34C-B96B76C6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5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5543-863B-47A4-B8BA-C5D2A505322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2267-AC6F-428A-A34C-B96B76C6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85543-863B-47A4-B8BA-C5D2A505322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2267-AC6F-428A-A34C-B96B76C6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2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67799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64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1175"/>
            <a:ext cx="8915400" cy="65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20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66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182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from Contra Costa Health Services</dc:title>
  <dc:creator>Cinderella</dc:creator>
  <cp:lastModifiedBy>Cinderella</cp:lastModifiedBy>
  <cp:revision>3</cp:revision>
  <dcterms:created xsi:type="dcterms:W3CDTF">2016-08-03T21:46:26Z</dcterms:created>
  <dcterms:modified xsi:type="dcterms:W3CDTF">2016-08-03T22:03:48Z</dcterms:modified>
</cp:coreProperties>
</file>