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7"/>
  </p:notesMasterIdLst>
  <p:handoutMasterIdLst>
    <p:handoutMasterId r:id="rId8"/>
  </p:handoutMasterIdLst>
  <p:sldIdLst>
    <p:sldId id="612" r:id="rId2"/>
    <p:sldId id="849" r:id="rId3"/>
    <p:sldId id="853" r:id="rId4"/>
    <p:sldId id="854" r:id="rId5"/>
    <p:sldId id="852" r:id="rId6"/>
  </p:sldIdLst>
  <p:sldSz cx="9144000" cy="6858000" type="screen4x3"/>
  <p:notesSz cx="7315200" cy="9601200"/>
  <p:defaultTextStyle>
    <a:defPPr>
      <a:defRPr lang="en-US"/>
    </a:defPPr>
    <a:lvl1pPr algn="l" rtl="0" fontAlgn="base">
      <a:spcBef>
        <a:spcPct val="0"/>
      </a:spcBef>
      <a:spcAft>
        <a:spcPct val="0"/>
      </a:spcAft>
      <a:defRPr sz="800" b="1" kern="1200">
        <a:solidFill>
          <a:srgbClr val="FFCC00"/>
        </a:solidFill>
        <a:latin typeface="Book Antiqua" pitchFamily="18" charset="0"/>
        <a:ea typeface="+mn-ea"/>
        <a:cs typeface="Arial" charset="0"/>
      </a:defRPr>
    </a:lvl1pPr>
    <a:lvl2pPr marL="457200" algn="l" rtl="0" fontAlgn="base">
      <a:spcBef>
        <a:spcPct val="0"/>
      </a:spcBef>
      <a:spcAft>
        <a:spcPct val="0"/>
      </a:spcAft>
      <a:defRPr sz="800" b="1" kern="1200">
        <a:solidFill>
          <a:srgbClr val="FFCC00"/>
        </a:solidFill>
        <a:latin typeface="Book Antiqua" pitchFamily="18" charset="0"/>
        <a:ea typeface="+mn-ea"/>
        <a:cs typeface="Arial" charset="0"/>
      </a:defRPr>
    </a:lvl2pPr>
    <a:lvl3pPr marL="914400" algn="l" rtl="0" fontAlgn="base">
      <a:spcBef>
        <a:spcPct val="0"/>
      </a:spcBef>
      <a:spcAft>
        <a:spcPct val="0"/>
      </a:spcAft>
      <a:defRPr sz="800" b="1" kern="1200">
        <a:solidFill>
          <a:srgbClr val="FFCC00"/>
        </a:solidFill>
        <a:latin typeface="Book Antiqua" pitchFamily="18" charset="0"/>
        <a:ea typeface="+mn-ea"/>
        <a:cs typeface="Arial" charset="0"/>
      </a:defRPr>
    </a:lvl3pPr>
    <a:lvl4pPr marL="1371600" algn="l" rtl="0" fontAlgn="base">
      <a:spcBef>
        <a:spcPct val="0"/>
      </a:spcBef>
      <a:spcAft>
        <a:spcPct val="0"/>
      </a:spcAft>
      <a:defRPr sz="800" b="1" kern="1200">
        <a:solidFill>
          <a:srgbClr val="FFCC00"/>
        </a:solidFill>
        <a:latin typeface="Book Antiqua" pitchFamily="18" charset="0"/>
        <a:ea typeface="+mn-ea"/>
        <a:cs typeface="Arial" charset="0"/>
      </a:defRPr>
    </a:lvl4pPr>
    <a:lvl5pPr marL="1828800" algn="l" rtl="0" fontAlgn="base">
      <a:spcBef>
        <a:spcPct val="0"/>
      </a:spcBef>
      <a:spcAft>
        <a:spcPct val="0"/>
      </a:spcAft>
      <a:defRPr sz="800" b="1" kern="1200">
        <a:solidFill>
          <a:srgbClr val="FFCC00"/>
        </a:solidFill>
        <a:latin typeface="Book Antiqua" pitchFamily="18" charset="0"/>
        <a:ea typeface="+mn-ea"/>
        <a:cs typeface="Arial" charset="0"/>
      </a:defRPr>
    </a:lvl5pPr>
    <a:lvl6pPr marL="2286000" algn="l" defTabSz="914400" rtl="0" eaLnBrk="1" latinLnBrk="0" hangingPunct="1">
      <a:defRPr sz="800" b="1" kern="1200">
        <a:solidFill>
          <a:srgbClr val="FFCC00"/>
        </a:solidFill>
        <a:latin typeface="Book Antiqua" pitchFamily="18" charset="0"/>
        <a:ea typeface="+mn-ea"/>
        <a:cs typeface="Arial" charset="0"/>
      </a:defRPr>
    </a:lvl6pPr>
    <a:lvl7pPr marL="2743200" algn="l" defTabSz="914400" rtl="0" eaLnBrk="1" latinLnBrk="0" hangingPunct="1">
      <a:defRPr sz="800" b="1" kern="1200">
        <a:solidFill>
          <a:srgbClr val="FFCC00"/>
        </a:solidFill>
        <a:latin typeface="Book Antiqua" pitchFamily="18" charset="0"/>
        <a:ea typeface="+mn-ea"/>
        <a:cs typeface="Arial" charset="0"/>
      </a:defRPr>
    </a:lvl7pPr>
    <a:lvl8pPr marL="3200400" algn="l" defTabSz="914400" rtl="0" eaLnBrk="1" latinLnBrk="0" hangingPunct="1">
      <a:defRPr sz="800" b="1" kern="1200">
        <a:solidFill>
          <a:srgbClr val="FFCC00"/>
        </a:solidFill>
        <a:latin typeface="Book Antiqua" pitchFamily="18" charset="0"/>
        <a:ea typeface="+mn-ea"/>
        <a:cs typeface="Arial" charset="0"/>
      </a:defRPr>
    </a:lvl8pPr>
    <a:lvl9pPr marL="3657600" algn="l" defTabSz="914400" rtl="0" eaLnBrk="1" latinLnBrk="0" hangingPunct="1">
      <a:defRPr sz="800" b="1" kern="1200">
        <a:solidFill>
          <a:srgbClr val="FFCC00"/>
        </a:solidFill>
        <a:latin typeface="Book Antiqua" pitchFamily="18" charset="0"/>
        <a:ea typeface="+mn-ea"/>
        <a:cs typeface="Arial" charset="0"/>
      </a:defRPr>
    </a:lvl9pPr>
  </p:defaultTextStyle>
  <p:extLst>
    <p:ext uri="{EFAFB233-063F-42B5-8137-9DF3F51BA10A}">
      <p15:sldGuideLst xmlns:p15="http://schemas.microsoft.com/office/powerpoint/2012/main" xmlns="">
        <p15:guide id="1" orient="horz" pos="978">
          <p15:clr>
            <a:srgbClr val="A4A3A4"/>
          </p15:clr>
        </p15:guide>
        <p15:guide id="2" orient="horz" pos="4192">
          <p15:clr>
            <a:srgbClr val="A4A3A4"/>
          </p15:clr>
        </p15:guide>
        <p15:guide id="3" orient="horz" pos="432">
          <p15:clr>
            <a:srgbClr val="A4A3A4"/>
          </p15:clr>
        </p15:guide>
        <p15:guide id="4" pos="2880">
          <p15:clr>
            <a:srgbClr val="A4A3A4"/>
          </p15:clr>
        </p15:guide>
        <p15:guide id="5" pos="146">
          <p15:clr>
            <a:srgbClr val="A4A3A4"/>
          </p15:clr>
        </p15:guide>
        <p15:guide id="6" pos="5626">
          <p15:clr>
            <a:srgbClr val="A4A3A4"/>
          </p15:clr>
        </p15:guide>
        <p15:guide id="7" pos="294">
          <p15:clr>
            <a:srgbClr val="A4A3A4"/>
          </p15:clr>
        </p15:guide>
      </p15:sldGuideLst>
    </p:ext>
    <p:ext uri="{2D200454-40CA-4A62-9FC3-DE9A4176ACB9}">
      <p15:notesGuideLst xmlns:p15="http://schemas.microsoft.com/office/powerpoint/2012/main" xmlns="">
        <p15:guide id="1" orient="horz" pos="3023" userDrawn="1">
          <p15:clr>
            <a:srgbClr val="A4A3A4"/>
          </p15:clr>
        </p15:guide>
        <p15:guide id="2" pos="230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ert Kanzer" initials="RK" lastIdx="6" clrIdx="0"/>
  <p:cmAuthor id="1" name="Lyn Hutton" initials="LH"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86A3E"/>
    <a:srgbClr val="003366"/>
    <a:srgbClr val="FFCC00"/>
    <a:srgbClr val="285EA0"/>
    <a:srgbClr val="E8E8E8"/>
    <a:srgbClr val="336699"/>
    <a:srgbClr val="800000"/>
    <a:srgbClr val="D4E2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92" autoAdjust="0"/>
    <p:restoredTop sz="97479" autoAdjust="0"/>
  </p:normalViewPr>
  <p:slideViewPr>
    <p:cSldViewPr snapToGrid="0">
      <p:cViewPr>
        <p:scale>
          <a:sx n="73" d="100"/>
          <a:sy n="73" d="100"/>
        </p:scale>
        <p:origin x="-1344" y="-16"/>
      </p:cViewPr>
      <p:guideLst>
        <p:guide orient="horz" pos="978"/>
        <p:guide orient="horz" pos="4192"/>
        <p:guide orient="horz" pos="432"/>
        <p:guide pos="2880"/>
        <p:guide pos="146"/>
        <p:guide pos="5626"/>
        <p:guide pos="294"/>
      </p:guideLst>
    </p:cSldViewPr>
  </p:slideViewPr>
  <p:outlineViewPr>
    <p:cViewPr>
      <p:scale>
        <a:sx n="20" d="100"/>
        <a:sy n="20" d="100"/>
      </p:scale>
      <p:origin x="0" y="0"/>
    </p:cViewPr>
  </p:outlineViewPr>
  <p:notesTextViewPr>
    <p:cViewPr>
      <p:scale>
        <a:sx n="100" d="100"/>
        <a:sy n="100" d="100"/>
      </p:scale>
      <p:origin x="0" y="0"/>
    </p:cViewPr>
  </p:notesTextViewPr>
  <p:sorterViewPr>
    <p:cViewPr>
      <p:scale>
        <a:sx n="200" d="100"/>
        <a:sy n="200" d="100"/>
      </p:scale>
      <p:origin x="0" y="-2436"/>
    </p:cViewPr>
  </p:sorterViewPr>
  <p:notesViewPr>
    <p:cSldViewPr snapToGrid="0">
      <p:cViewPr varScale="1">
        <p:scale>
          <a:sx n="83" d="100"/>
          <a:sy n="83" d="100"/>
        </p:scale>
        <p:origin x="2958" y="90"/>
      </p:cViewPr>
      <p:guideLst>
        <p:guide orient="horz" pos="3023"/>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FS1-SFO\Clients\Discovery%20Bay,%20Town%20of\Presentation\October%205,%202016%20Meeting\Debt%20Service%20Charts._v3xlsx.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FS1-SFO\Clients\Discovery%20Bay,%20Town%20of\Presentation\October%205,%202016%20Meeting\Debt%20Service%20Charts._v3xlsx.xlsx"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FS1-SFO\Clients\Discovery%20Bay,%20Town%20of\Presentation\October%205,%202016%20Meeting\Debt%20Service%20Charts._v3xlsx.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$7.4</a:t>
            </a:r>
            <a:r>
              <a:rPr lang="en-US" baseline="0" dirty="0"/>
              <a:t> MM </a:t>
            </a:r>
            <a:r>
              <a:rPr lang="en-US" dirty="0"/>
              <a:t>Debt</a:t>
            </a:r>
            <a:r>
              <a:rPr lang="en-US" baseline="0" dirty="0"/>
              <a:t> Service (</a:t>
            </a:r>
            <a:r>
              <a:rPr lang="en-US" i="1" baseline="0" dirty="0"/>
              <a:t>Standalone</a:t>
            </a:r>
            <a:r>
              <a:rPr lang="en-US" baseline="0" dirty="0"/>
              <a:t> Level)</a:t>
            </a:r>
            <a:endParaRPr lang="en-US" dirty="0"/>
          </a:p>
        </c:rich>
      </c:tx>
      <c:layout/>
      <c:overlay val="0"/>
      <c:spPr>
        <a:noFill/>
        <a:ln>
          <a:noFill/>
        </a:ln>
        <a:effectLst/>
      </c:spPr>
    </c:title>
    <c:autoTitleDeleted val="0"/>
    <c:plotArea>
      <c:layout>
        <c:manualLayout>
          <c:layoutTarget val="inner"/>
          <c:xMode val="edge"/>
          <c:yMode val="edge"/>
          <c:x val="0.10746328251521751"/>
          <c:y val="0.13031179576500426"/>
          <c:w val="0.75688599430390346"/>
          <c:h val="0.70095730312957671"/>
        </c:manualLayout>
      </c:layout>
      <c:barChart>
        <c:barDir val="col"/>
        <c:grouping val="stacked"/>
        <c:varyColors val="0"/>
        <c:ser>
          <c:idx val="2"/>
          <c:order val="0"/>
          <c:tx>
            <c:strRef>
              <c:f>'With Prior Debt Service'!$I$38</c:f>
              <c:strCache>
                <c:ptCount val="1"/>
                <c:pt idx="0">
                  <c:v>Existing Wastewater Installment Payment</c:v>
                </c:pt>
              </c:strCache>
            </c:strRef>
          </c:tx>
          <c:spPr>
            <a:solidFill>
              <a:schemeClr val="bg1">
                <a:lumMod val="65000"/>
              </a:schemeClr>
            </a:solidFill>
            <a:ln>
              <a:noFill/>
            </a:ln>
            <a:effectLst/>
          </c:spPr>
          <c:invertIfNegative val="0"/>
          <c:cat>
            <c:numRef>
              <c:f>'With Prior Debt Service'!$C$3:$C$32</c:f>
              <c:numCache>
                <c:formatCode>m/d/yyyy</c:formatCode>
                <c:ptCount val="30"/>
                <c:pt idx="0">
                  <c:v>43070</c:v>
                </c:pt>
                <c:pt idx="1">
                  <c:v>43435</c:v>
                </c:pt>
                <c:pt idx="2">
                  <c:v>43800</c:v>
                </c:pt>
                <c:pt idx="3">
                  <c:v>44166</c:v>
                </c:pt>
                <c:pt idx="4">
                  <c:v>44531</c:v>
                </c:pt>
                <c:pt idx="5">
                  <c:v>44896</c:v>
                </c:pt>
                <c:pt idx="6">
                  <c:v>45261</c:v>
                </c:pt>
                <c:pt idx="7">
                  <c:v>45627</c:v>
                </c:pt>
                <c:pt idx="8">
                  <c:v>45992</c:v>
                </c:pt>
                <c:pt idx="9">
                  <c:v>46357</c:v>
                </c:pt>
                <c:pt idx="10">
                  <c:v>46722</c:v>
                </c:pt>
                <c:pt idx="11">
                  <c:v>47088</c:v>
                </c:pt>
                <c:pt idx="12">
                  <c:v>47453</c:v>
                </c:pt>
                <c:pt idx="13">
                  <c:v>47818</c:v>
                </c:pt>
                <c:pt idx="14">
                  <c:v>48183</c:v>
                </c:pt>
                <c:pt idx="15">
                  <c:v>48549</c:v>
                </c:pt>
                <c:pt idx="16">
                  <c:v>48914</c:v>
                </c:pt>
                <c:pt idx="17">
                  <c:v>49279</c:v>
                </c:pt>
                <c:pt idx="18">
                  <c:v>49644</c:v>
                </c:pt>
                <c:pt idx="19">
                  <c:v>50010</c:v>
                </c:pt>
                <c:pt idx="20">
                  <c:v>50375</c:v>
                </c:pt>
                <c:pt idx="21">
                  <c:v>50740</c:v>
                </c:pt>
                <c:pt idx="22">
                  <c:v>51105</c:v>
                </c:pt>
                <c:pt idx="23">
                  <c:v>51471</c:v>
                </c:pt>
                <c:pt idx="24">
                  <c:v>51836</c:v>
                </c:pt>
                <c:pt idx="25">
                  <c:v>52201</c:v>
                </c:pt>
                <c:pt idx="26">
                  <c:v>52566</c:v>
                </c:pt>
                <c:pt idx="27">
                  <c:v>52932</c:v>
                </c:pt>
                <c:pt idx="28">
                  <c:v>53297</c:v>
                </c:pt>
                <c:pt idx="29">
                  <c:v>53662</c:v>
                </c:pt>
              </c:numCache>
            </c:numRef>
          </c:cat>
          <c:val>
            <c:numRef>
              <c:f>'With Prior Debt Service'!$I$44:$I$69</c:f>
              <c:numCache>
                <c:formatCode>_(* #,##0_);_(* \(#,##0\);_(* "-"??_);_(@_)</c:formatCode>
                <c:ptCount val="26"/>
                <c:pt idx="0">
                  <c:v>737.00777000000005</c:v>
                </c:pt>
                <c:pt idx="1">
                  <c:v>738.01306999999997</c:v>
                </c:pt>
                <c:pt idx="2">
                  <c:v>738.25881000000004</c:v>
                </c:pt>
                <c:pt idx="3">
                  <c:v>741.47577000000001</c:v>
                </c:pt>
                <c:pt idx="4">
                  <c:v>743.08425</c:v>
                </c:pt>
                <c:pt idx="5">
                  <c:v>744.15656999999999</c:v>
                </c:pt>
                <c:pt idx="6">
                  <c:v>740.22473000000002</c:v>
                </c:pt>
                <c:pt idx="7">
                  <c:v>744.53634999999997</c:v>
                </c:pt>
                <c:pt idx="8">
                  <c:v>743.15127000000007</c:v>
                </c:pt>
                <c:pt idx="9">
                  <c:v>745.96610999999996</c:v>
                </c:pt>
                <c:pt idx="10">
                  <c:v>745.63101000000006</c:v>
                </c:pt>
                <c:pt idx="11">
                  <c:v>744.79326000000003</c:v>
                </c:pt>
                <c:pt idx="12">
                  <c:v>743.45285999999999</c:v>
                </c:pt>
                <c:pt idx="13">
                  <c:v>746.07781</c:v>
                </c:pt>
                <c:pt idx="14">
                  <c:v>743.56456000000003</c:v>
                </c:pt>
                <c:pt idx="15">
                  <c:v>745.01666</c:v>
                </c:pt>
                <c:pt idx="16">
                  <c:v>750.26656000000003</c:v>
                </c:pt>
                <c:pt idx="17">
                  <c:v>750.57931999999994</c:v>
                </c:pt>
                <c:pt idx="18">
                  <c:v>749.86443999999995</c:v>
                </c:pt>
                <c:pt idx="19">
                  <c:v>748.12192000000005</c:v>
                </c:pt>
                <c:pt idx="20">
                  <c:v>749.81975999999997</c:v>
                </c:pt>
                <c:pt idx="21">
                  <c:v>750.31124</c:v>
                </c:pt>
                <c:pt idx="22">
                  <c:v>754.01968000000011</c:v>
                </c:pt>
                <c:pt idx="23">
                  <c:v>751.83036000000004</c:v>
                </c:pt>
                <c:pt idx="24">
                  <c:v>752.85799999999995</c:v>
                </c:pt>
                <c:pt idx="25">
                  <c:v>752.45587999999998</c:v>
                </c:pt>
              </c:numCache>
            </c:numRef>
          </c:val>
          <c:extLst xmlns:c16r2="http://schemas.microsoft.com/office/drawing/2015/06/chart">
            <c:ext xmlns:c16="http://schemas.microsoft.com/office/drawing/2014/chart" uri="{C3380CC4-5D6E-409C-BE32-E72D297353CC}">
              <c16:uniqueId val="{00000000-1386-4B43-9812-0BD1B7B05076}"/>
            </c:ext>
          </c:extLst>
        </c:ser>
        <c:ser>
          <c:idx val="0"/>
          <c:order val="1"/>
          <c:tx>
            <c:strRef>
              <c:f>'With Prior Debt Service'!$D$2</c:f>
              <c:strCache>
                <c:ptCount val="1"/>
                <c:pt idx="0">
                  <c:v>Series 2016 Principal</c:v>
                </c:pt>
              </c:strCache>
            </c:strRef>
          </c:tx>
          <c:spPr>
            <a:solidFill>
              <a:schemeClr val="accent1"/>
            </a:solidFill>
            <a:ln>
              <a:noFill/>
            </a:ln>
            <a:effectLst/>
          </c:spPr>
          <c:invertIfNegative val="0"/>
          <c:cat>
            <c:numRef>
              <c:f>'With Prior Debt Service'!$C$3:$C$32</c:f>
              <c:numCache>
                <c:formatCode>m/d/yyyy</c:formatCode>
                <c:ptCount val="30"/>
                <c:pt idx="0">
                  <c:v>43070</c:v>
                </c:pt>
                <c:pt idx="1">
                  <c:v>43435</c:v>
                </c:pt>
                <c:pt idx="2">
                  <c:v>43800</c:v>
                </c:pt>
                <c:pt idx="3">
                  <c:v>44166</c:v>
                </c:pt>
                <c:pt idx="4">
                  <c:v>44531</c:v>
                </c:pt>
                <c:pt idx="5">
                  <c:v>44896</c:v>
                </c:pt>
                <c:pt idx="6">
                  <c:v>45261</c:v>
                </c:pt>
                <c:pt idx="7">
                  <c:v>45627</c:v>
                </c:pt>
                <c:pt idx="8">
                  <c:v>45992</c:v>
                </c:pt>
                <c:pt idx="9">
                  <c:v>46357</c:v>
                </c:pt>
                <c:pt idx="10">
                  <c:v>46722</c:v>
                </c:pt>
                <c:pt idx="11">
                  <c:v>47088</c:v>
                </c:pt>
                <c:pt idx="12">
                  <c:v>47453</c:v>
                </c:pt>
                <c:pt idx="13">
                  <c:v>47818</c:v>
                </c:pt>
                <c:pt idx="14">
                  <c:v>48183</c:v>
                </c:pt>
                <c:pt idx="15">
                  <c:v>48549</c:v>
                </c:pt>
                <c:pt idx="16">
                  <c:v>48914</c:v>
                </c:pt>
                <c:pt idx="17">
                  <c:v>49279</c:v>
                </c:pt>
                <c:pt idx="18">
                  <c:v>49644</c:v>
                </c:pt>
                <c:pt idx="19">
                  <c:v>50010</c:v>
                </c:pt>
                <c:pt idx="20">
                  <c:v>50375</c:v>
                </c:pt>
                <c:pt idx="21">
                  <c:v>50740</c:v>
                </c:pt>
                <c:pt idx="22">
                  <c:v>51105</c:v>
                </c:pt>
                <c:pt idx="23">
                  <c:v>51471</c:v>
                </c:pt>
                <c:pt idx="24">
                  <c:v>51836</c:v>
                </c:pt>
                <c:pt idx="25">
                  <c:v>52201</c:v>
                </c:pt>
                <c:pt idx="26">
                  <c:v>52566</c:v>
                </c:pt>
                <c:pt idx="27">
                  <c:v>52932</c:v>
                </c:pt>
                <c:pt idx="28">
                  <c:v>53297</c:v>
                </c:pt>
                <c:pt idx="29">
                  <c:v>53662</c:v>
                </c:pt>
              </c:numCache>
            </c:numRef>
          </c:cat>
          <c:val>
            <c:numRef>
              <c:f>'With Prior Debt Service'!$D$3:$D$32</c:f>
              <c:numCache>
                <c:formatCode>_(* #,##0_);_(* \(#,##0\);_(* "-"??_);_(@_)</c:formatCode>
                <c:ptCount val="30"/>
                <c:pt idx="0">
                  <c:v>105</c:v>
                </c:pt>
                <c:pt idx="1">
                  <c:v>110</c:v>
                </c:pt>
                <c:pt idx="2">
                  <c:v>110</c:v>
                </c:pt>
                <c:pt idx="3">
                  <c:v>115</c:v>
                </c:pt>
                <c:pt idx="4">
                  <c:v>120</c:v>
                </c:pt>
                <c:pt idx="5">
                  <c:v>120</c:v>
                </c:pt>
                <c:pt idx="6">
                  <c:v>125</c:v>
                </c:pt>
                <c:pt idx="7">
                  <c:v>135</c:v>
                </c:pt>
                <c:pt idx="8">
                  <c:v>140</c:v>
                </c:pt>
                <c:pt idx="9">
                  <c:v>150</c:v>
                </c:pt>
                <c:pt idx="10">
                  <c:v>155</c:v>
                </c:pt>
                <c:pt idx="11">
                  <c:v>165</c:v>
                </c:pt>
                <c:pt idx="12">
                  <c:v>170</c:v>
                </c:pt>
                <c:pt idx="13">
                  <c:v>180</c:v>
                </c:pt>
                <c:pt idx="14">
                  <c:v>190</c:v>
                </c:pt>
                <c:pt idx="15">
                  <c:v>200</c:v>
                </c:pt>
                <c:pt idx="16">
                  <c:v>210</c:v>
                </c:pt>
                <c:pt idx="17">
                  <c:v>220</c:v>
                </c:pt>
                <c:pt idx="18">
                  <c:v>230</c:v>
                </c:pt>
                <c:pt idx="19">
                  <c:v>240</c:v>
                </c:pt>
                <c:pt idx="20">
                  <c:v>255</c:v>
                </c:pt>
                <c:pt idx="21">
                  <c:v>265</c:v>
                </c:pt>
                <c:pt idx="22">
                  <c:v>280</c:v>
                </c:pt>
                <c:pt idx="23">
                  <c:v>295</c:v>
                </c:pt>
                <c:pt idx="24">
                  <c:v>305</c:v>
                </c:pt>
                <c:pt idx="25">
                  <c:v>325</c:v>
                </c:pt>
                <c:pt idx="26">
                  <c:v>340</c:v>
                </c:pt>
                <c:pt idx="27">
                  <c:v>355</c:v>
                </c:pt>
                <c:pt idx="28">
                  <c:v>375</c:v>
                </c:pt>
                <c:pt idx="29">
                  <c:v>390</c:v>
                </c:pt>
              </c:numCache>
            </c:numRef>
          </c:val>
          <c:extLst xmlns:c16r2="http://schemas.microsoft.com/office/drawing/2015/06/chart">
            <c:ext xmlns:c16="http://schemas.microsoft.com/office/drawing/2014/chart" uri="{C3380CC4-5D6E-409C-BE32-E72D297353CC}">
              <c16:uniqueId val="{00000001-1386-4B43-9812-0BD1B7B05076}"/>
            </c:ext>
          </c:extLst>
        </c:ser>
        <c:ser>
          <c:idx val="1"/>
          <c:order val="2"/>
          <c:tx>
            <c:strRef>
              <c:f>'With Prior Debt Service'!$E$2</c:f>
              <c:strCache>
                <c:ptCount val="1"/>
                <c:pt idx="0">
                  <c:v>Series 2016 Interest</c:v>
                </c:pt>
              </c:strCache>
            </c:strRef>
          </c:tx>
          <c:spPr>
            <a:solidFill>
              <a:schemeClr val="accent2"/>
            </a:solidFill>
            <a:ln>
              <a:noFill/>
            </a:ln>
            <a:effectLst/>
          </c:spPr>
          <c:invertIfNegative val="0"/>
          <c:cat>
            <c:numRef>
              <c:f>'With Prior Debt Service'!$C$3:$C$32</c:f>
              <c:numCache>
                <c:formatCode>m/d/yyyy</c:formatCode>
                <c:ptCount val="30"/>
                <c:pt idx="0">
                  <c:v>43070</c:v>
                </c:pt>
                <c:pt idx="1">
                  <c:v>43435</c:v>
                </c:pt>
                <c:pt idx="2">
                  <c:v>43800</c:v>
                </c:pt>
                <c:pt idx="3">
                  <c:v>44166</c:v>
                </c:pt>
                <c:pt idx="4">
                  <c:v>44531</c:v>
                </c:pt>
                <c:pt idx="5">
                  <c:v>44896</c:v>
                </c:pt>
                <c:pt idx="6">
                  <c:v>45261</c:v>
                </c:pt>
                <c:pt idx="7">
                  <c:v>45627</c:v>
                </c:pt>
                <c:pt idx="8">
                  <c:v>45992</c:v>
                </c:pt>
                <c:pt idx="9">
                  <c:v>46357</c:v>
                </c:pt>
                <c:pt idx="10">
                  <c:v>46722</c:v>
                </c:pt>
                <c:pt idx="11">
                  <c:v>47088</c:v>
                </c:pt>
                <c:pt idx="12">
                  <c:v>47453</c:v>
                </c:pt>
                <c:pt idx="13">
                  <c:v>47818</c:v>
                </c:pt>
                <c:pt idx="14">
                  <c:v>48183</c:v>
                </c:pt>
                <c:pt idx="15">
                  <c:v>48549</c:v>
                </c:pt>
                <c:pt idx="16">
                  <c:v>48914</c:v>
                </c:pt>
                <c:pt idx="17">
                  <c:v>49279</c:v>
                </c:pt>
                <c:pt idx="18">
                  <c:v>49644</c:v>
                </c:pt>
                <c:pt idx="19">
                  <c:v>50010</c:v>
                </c:pt>
                <c:pt idx="20">
                  <c:v>50375</c:v>
                </c:pt>
                <c:pt idx="21">
                  <c:v>50740</c:v>
                </c:pt>
                <c:pt idx="22">
                  <c:v>51105</c:v>
                </c:pt>
                <c:pt idx="23">
                  <c:v>51471</c:v>
                </c:pt>
                <c:pt idx="24">
                  <c:v>51836</c:v>
                </c:pt>
                <c:pt idx="25">
                  <c:v>52201</c:v>
                </c:pt>
                <c:pt idx="26">
                  <c:v>52566</c:v>
                </c:pt>
                <c:pt idx="27">
                  <c:v>52932</c:v>
                </c:pt>
                <c:pt idx="28">
                  <c:v>53297</c:v>
                </c:pt>
                <c:pt idx="29">
                  <c:v>53662</c:v>
                </c:pt>
              </c:numCache>
            </c:numRef>
          </c:cat>
          <c:val>
            <c:numRef>
              <c:f>'With Prior Debt Service'!$E$3:$E$32</c:f>
              <c:numCache>
                <c:formatCode>_(* #,##0_);_(* \(#,##0\);_(* "-"??_);_(@_)</c:formatCode>
                <c:ptCount val="30"/>
                <c:pt idx="0">
                  <c:v>305.39999999999998</c:v>
                </c:pt>
                <c:pt idx="1">
                  <c:v>303.3</c:v>
                </c:pt>
                <c:pt idx="2">
                  <c:v>301.10000000000002</c:v>
                </c:pt>
                <c:pt idx="3">
                  <c:v>297.8</c:v>
                </c:pt>
                <c:pt idx="4">
                  <c:v>294.35000000000002</c:v>
                </c:pt>
                <c:pt idx="5">
                  <c:v>289.55</c:v>
                </c:pt>
                <c:pt idx="6">
                  <c:v>284.75</c:v>
                </c:pt>
                <c:pt idx="7">
                  <c:v>278.5</c:v>
                </c:pt>
                <c:pt idx="8">
                  <c:v>271.75</c:v>
                </c:pt>
                <c:pt idx="9">
                  <c:v>264.75</c:v>
                </c:pt>
                <c:pt idx="10">
                  <c:v>257.25</c:v>
                </c:pt>
                <c:pt idx="11">
                  <c:v>249.5</c:v>
                </c:pt>
                <c:pt idx="12">
                  <c:v>241.25</c:v>
                </c:pt>
                <c:pt idx="13">
                  <c:v>232.75</c:v>
                </c:pt>
                <c:pt idx="14">
                  <c:v>223.75</c:v>
                </c:pt>
                <c:pt idx="15">
                  <c:v>214.25</c:v>
                </c:pt>
                <c:pt idx="16">
                  <c:v>204.25</c:v>
                </c:pt>
                <c:pt idx="17">
                  <c:v>193.75</c:v>
                </c:pt>
                <c:pt idx="18">
                  <c:v>182.75</c:v>
                </c:pt>
                <c:pt idx="19">
                  <c:v>171.25</c:v>
                </c:pt>
                <c:pt idx="20">
                  <c:v>159.25</c:v>
                </c:pt>
                <c:pt idx="21">
                  <c:v>146.5</c:v>
                </c:pt>
                <c:pt idx="22">
                  <c:v>133.25</c:v>
                </c:pt>
                <c:pt idx="23">
                  <c:v>119.25</c:v>
                </c:pt>
                <c:pt idx="24">
                  <c:v>104.5</c:v>
                </c:pt>
                <c:pt idx="25">
                  <c:v>89.25</c:v>
                </c:pt>
                <c:pt idx="26">
                  <c:v>73</c:v>
                </c:pt>
                <c:pt idx="27">
                  <c:v>56</c:v>
                </c:pt>
                <c:pt idx="28">
                  <c:v>38.25</c:v>
                </c:pt>
                <c:pt idx="29">
                  <c:v>19.5</c:v>
                </c:pt>
              </c:numCache>
            </c:numRef>
          </c:val>
          <c:extLst xmlns:c16r2="http://schemas.microsoft.com/office/drawing/2015/06/chart">
            <c:ext xmlns:c16="http://schemas.microsoft.com/office/drawing/2014/chart" uri="{C3380CC4-5D6E-409C-BE32-E72D297353CC}">
              <c16:uniqueId val="{00000002-1386-4B43-9812-0BD1B7B05076}"/>
            </c:ext>
          </c:extLst>
        </c:ser>
        <c:dLbls>
          <c:showLegendKey val="0"/>
          <c:showVal val="0"/>
          <c:showCatName val="0"/>
          <c:showSerName val="0"/>
          <c:showPercent val="0"/>
          <c:showBubbleSize val="0"/>
        </c:dLbls>
        <c:gapWidth val="150"/>
        <c:overlap val="100"/>
        <c:axId val="50645632"/>
        <c:axId val="50655616"/>
      </c:barChart>
      <c:dateAx>
        <c:axId val="50645632"/>
        <c:scaling>
          <c:orientation val="minMax"/>
          <c:max val="53662"/>
          <c:min val="43070"/>
        </c:scaling>
        <c:delete val="0"/>
        <c:axPos val="b"/>
        <c:numFmt formatCode="yyyy" sourceLinked="0"/>
        <c:majorTickMark val="none"/>
        <c:minorTickMark val="none"/>
        <c:tickLblPos val="nextTo"/>
        <c:spPr>
          <a:noFill/>
          <a:ln w="9525" cap="flat" cmpd="sng" algn="ctr">
            <a:solidFill>
              <a:schemeClr val="tx1">
                <a:lumMod val="15000"/>
                <a:lumOff val="85000"/>
              </a:schemeClr>
            </a:solidFill>
            <a:round/>
          </a:ln>
          <a:effectLst/>
        </c:spPr>
        <c:txPr>
          <a:bodyPr rot="-312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655616"/>
        <c:crosses val="autoZero"/>
        <c:auto val="0"/>
        <c:lblOffset val="100"/>
        <c:baseTimeUnit val="years"/>
        <c:majorUnit val="1"/>
        <c:majorTimeUnit val="years"/>
        <c:minorUnit val="1"/>
        <c:minorTimeUnit val="years"/>
      </c:dateAx>
      <c:valAx>
        <c:axId val="506556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 Thousand</a:t>
                </a:r>
              </a:p>
            </c:rich>
          </c:tx>
          <c:layout/>
          <c:overlay val="0"/>
          <c:spPr>
            <a:noFill/>
            <a:ln>
              <a:noFill/>
            </a:ln>
            <a:effectLst/>
          </c:spPr>
        </c:title>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645632"/>
        <c:crossesAt val="42736"/>
        <c:crossBetween val="between"/>
      </c:valAx>
      <c:spPr>
        <a:noFill/>
        <a:ln>
          <a:noFill/>
        </a:ln>
        <a:effectLst/>
      </c:spPr>
    </c:plotArea>
    <c:legend>
      <c:legendPos val="r"/>
      <c:layout>
        <c:manualLayout>
          <c:xMode val="edge"/>
          <c:yMode val="edge"/>
          <c:x val="0.86612232646451104"/>
          <c:y val="0.14288900646312494"/>
          <c:w val="0.12323937566314848"/>
          <c:h val="0.64009791513214997"/>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$7.4 MM Debt Service (</a:t>
            </a:r>
            <a:r>
              <a:rPr lang="en-US" i="1" dirty="0"/>
              <a:t>Portfolio</a:t>
            </a:r>
            <a:r>
              <a:rPr lang="en-US" baseline="0" dirty="0"/>
              <a:t> Level</a:t>
            </a:r>
            <a:r>
              <a:rPr lang="en-US" dirty="0"/>
              <a:t>)</a:t>
            </a:r>
          </a:p>
        </c:rich>
      </c:tx>
      <c:layout/>
      <c:overlay val="0"/>
      <c:spPr>
        <a:noFill/>
        <a:ln>
          <a:noFill/>
        </a:ln>
        <a:effectLst/>
      </c:spPr>
    </c:title>
    <c:autoTitleDeleted val="0"/>
    <c:plotArea>
      <c:layout>
        <c:manualLayout>
          <c:layoutTarget val="inner"/>
          <c:xMode val="edge"/>
          <c:yMode val="edge"/>
          <c:x val="0.11586002896884547"/>
          <c:y val="0.12195638502491593"/>
          <c:w val="0.76094440904744332"/>
          <c:h val="0.67631717053875196"/>
        </c:manualLayout>
      </c:layout>
      <c:barChart>
        <c:barDir val="col"/>
        <c:grouping val="stacked"/>
        <c:varyColors val="0"/>
        <c:ser>
          <c:idx val="2"/>
          <c:order val="0"/>
          <c:tx>
            <c:strRef>
              <c:f>'With Prior Debt Service'!$I$38</c:f>
              <c:strCache>
                <c:ptCount val="1"/>
                <c:pt idx="0">
                  <c:v>Existing Wastewater Installment Payment</c:v>
                </c:pt>
              </c:strCache>
            </c:strRef>
          </c:tx>
          <c:spPr>
            <a:solidFill>
              <a:schemeClr val="bg1">
                <a:lumMod val="65000"/>
              </a:schemeClr>
            </a:solidFill>
            <a:ln>
              <a:noFill/>
            </a:ln>
            <a:effectLst/>
          </c:spPr>
          <c:invertIfNegative val="0"/>
          <c:cat>
            <c:numRef>
              <c:f>'With Prior Debt Service'!$H$3:$H$32</c:f>
              <c:numCache>
                <c:formatCode>m/d/yyyy</c:formatCode>
                <c:ptCount val="30"/>
                <c:pt idx="0">
                  <c:v>43070</c:v>
                </c:pt>
                <c:pt idx="1">
                  <c:v>43435</c:v>
                </c:pt>
                <c:pt idx="2">
                  <c:v>43800</c:v>
                </c:pt>
                <c:pt idx="3">
                  <c:v>44166</c:v>
                </c:pt>
                <c:pt idx="4">
                  <c:v>44531</c:v>
                </c:pt>
                <c:pt idx="5">
                  <c:v>44896</c:v>
                </c:pt>
                <c:pt idx="6">
                  <c:v>45261</c:v>
                </c:pt>
                <c:pt idx="7">
                  <c:v>45627</c:v>
                </c:pt>
                <c:pt idx="8">
                  <c:v>45992</c:v>
                </c:pt>
                <c:pt idx="9">
                  <c:v>46357</c:v>
                </c:pt>
                <c:pt idx="10">
                  <c:v>46722</c:v>
                </c:pt>
                <c:pt idx="11">
                  <c:v>47088</c:v>
                </c:pt>
                <c:pt idx="12">
                  <c:v>47453</c:v>
                </c:pt>
                <c:pt idx="13">
                  <c:v>47818</c:v>
                </c:pt>
                <c:pt idx="14">
                  <c:v>48183</c:v>
                </c:pt>
                <c:pt idx="15">
                  <c:v>48549</c:v>
                </c:pt>
                <c:pt idx="16">
                  <c:v>48914</c:v>
                </c:pt>
                <c:pt idx="17">
                  <c:v>49279</c:v>
                </c:pt>
                <c:pt idx="18">
                  <c:v>49644</c:v>
                </c:pt>
                <c:pt idx="19">
                  <c:v>50010</c:v>
                </c:pt>
                <c:pt idx="20">
                  <c:v>50375</c:v>
                </c:pt>
                <c:pt idx="21">
                  <c:v>50740</c:v>
                </c:pt>
                <c:pt idx="22">
                  <c:v>51105</c:v>
                </c:pt>
                <c:pt idx="23">
                  <c:v>51471</c:v>
                </c:pt>
                <c:pt idx="24">
                  <c:v>51836</c:v>
                </c:pt>
                <c:pt idx="25">
                  <c:v>52201</c:v>
                </c:pt>
                <c:pt idx="26">
                  <c:v>52566</c:v>
                </c:pt>
                <c:pt idx="27">
                  <c:v>52932</c:v>
                </c:pt>
                <c:pt idx="28">
                  <c:v>53297</c:v>
                </c:pt>
                <c:pt idx="29">
                  <c:v>53662</c:v>
                </c:pt>
              </c:numCache>
            </c:numRef>
          </c:cat>
          <c:val>
            <c:numRef>
              <c:f>'With Prior Debt Service'!$I$44:$I$69</c:f>
              <c:numCache>
                <c:formatCode>_(* #,##0_);_(* \(#,##0\);_(* "-"??_);_(@_)</c:formatCode>
                <c:ptCount val="26"/>
                <c:pt idx="0">
                  <c:v>737.00777000000005</c:v>
                </c:pt>
                <c:pt idx="1">
                  <c:v>738.01306999999997</c:v>
                </c:pt>
                <c:pt idx="2">
                  <c:v>738.25881000000004</c:v>
                </c:pt>
                <c:pt idx="3">
                  <c:v>741.47577000000001</c:v>
                </c:pt>
                <c:pt idx="4">
                  <c:v>743.08425</c:v>
                </c:pt>
                <c:pt idx="5">
                  <c:v>744.15656999999999</c:v>
                </c:pt>
                <c:pt idx="6">
                  <c:v>740.22473000000002</c:v>
                </c:pt>
                <c:pt idx="7">
                  <c:v>744.53634999999997</c:v>
                </c:pt>
                <c:pt idx="8">
                  <c:v>743.15127000000007</c:v>
                </c:pt>
                <c:pt idx="9">
                  <c:v>745.96610999999996</c:v>
                </c:pt>
                <c:pt idx="10">
                  <c:v>745.63101000000006</c:v>
                </c:pt>
                <c:pt idx="11">
                  <c:v>744.79326000000003</c:v>
                </c:pt>
                <c:pt idx="12">
                  <c:v>743.45285999999999</c:v>
                </c:pt>
                <c:pt idx="13">
                  <c:v>746.07781</c:v>
                </c:pt>
                <c:pt idx="14">
                  <c:v>743.56456000000003</c:v>
                </c:pt>
                <c:pt idx="15">
                  <c:v>745.01666</c:v>
                </c:pt>
                <c:pt idx="16">
                  <c:v>750.26656000000003</c:v>
                </c:pt>
                <c:pt idx="17">
                  <c:v>750.57931999999994</c:v>
                </c:pt>
                <c:pt idx="18">
                  <c:v>749.86443999999995</c:v>
                </c:pt>
                <c:pt idx="19">
                  <c:v>748.12192000000005</c:v>
                </c:pt>
                <c:pt idx="20">
                  <c:v>749.81975999999997</c:v>
                </c:pt>
                <c:pt idx="21">
                  <c:v>750.31124</c:v>
                </c:pt>
                <c:pt idx="22">
                  <c:v>754.01968000000011</c:v>
                </c:pt>
                <c:pt idx="23">
                  <c:v>751.83036000000004</c:v>
                </c:pt>
                <c:pt idx="24">
                  <c:v>752.85799999999995</c:v>
                </c:pt>
                <c:pt idx="25">
                  <c:v>752.45587999999998</c:v>
                </c:pt>
              </c:numCache>
            </c:numRef>
          </c:val>
          <c:extLst xmlns:c16r2="http://schemas.microsoft.com/office/drawing/2015/06/chart">
            <c:ext xmlns:c16="http://schemas.microsoft.com/office/drawing/2014/chart" uri="{C3380CC4-5D6E-409C-BE32-E72D297353CC}">
              <c16:uniqueId val="{00000000-622C-44FB-BF04-450D88CB26BF}"/>
            </c:ext>
          </c:extLst>
        </c:ser>
        <c:ser>
          <c:idx val="0"/>
          <c:order val="1"/>
          <c:tx>
            <c:strRef>
              <c:f>'With Prior Debt Service'!$I$2</c:f>
              <c:strCache>
                <c:ptCount val="1"/>
                <c:pt idx="0">
                  <c:v>Series 2016 Principal</c:v>
                </c:pt>
              </c:strCache>
            </c:strRef>
          </c:tx>
          <c:spPr>
            <a:solidFill>
              <a:schemeClr val="accent1"/>
            </a:solidFill>
            <a:ln>
              <a:noFill/>
            </a:ln>
            <a:effectLst/>
          </c:spPr>
          <c:invertIfNegative val="0"/>
          <c:cat>
            <c:numRef>
              <c:f>'With Prior Debt Service'!$H$3:$H$32</c:f>
              <c:numCache>
                <c:formatCode>m/d/yyyy</c:formatCode>
                <c:ptCount val="30"/>
                <c:pt idx="0">
                  <c:v>43070</c:v>
                </c:pt>
                <c:pt idx="1">
                  <c:v>43435</c:v>
                </c:pt>
                <c:pt idx="2">
                  <c:v>43800</c:v>
                </c:pt>
                <c:pt idx="3">
                  <c:v>44166</c:v>
                </c:pt>
                <c:pt idx="4">
                  <c:v>44531</c:v>
                </c:pt>
                <c:pt idx="5">
                  <c:v>44896</c:v>
                </c:pt>
                <c:pt idx="6">
                  <c:v>45261</c:v>
                </c:pt>
                <c:pt idx="7">
                  <c:v>45627</c:v>
                </c:pt>
                <c:pt idx="8">
                  <c:v>45992</c:v>
                </c:pt>
                <c:pt idx="9">
                  <c:v>46357</c:v>
                </c:pt>
                <c:pt idx="10">
                  <c:v>46722</c:v>
                </c:pt>
                <c:pt idx="11">
                  <c:v>47088</c:v>
                </c:pt>
                <c:pt idx="12">
                  <c:v>47453</c:v>
                </c:pt>
                <c:pt idx="13">
                  <c:v>47818</c:v>
                </c:pt>
                <c:pt idx="14">
                  <c:v>48183</c:v>
                </c:pt>
                <c:pt idx="15">
                  <c:v>48549</c:v>
                </c:pt>
                <c:pt idx="16">
                  <c:v>48914</c:v>
                </c:pt>
                <c:pt idx="17">
                  <c:v>49279</c:v>
                </c:pt>
                <c:pt idx="18">
                  <c:v>49644</c:v>
                </c:pt>
                <c:pt idx="19">
                  <c:v>50010</c:v>
                </c:pt>
                <c:pt idx="20">
                  <c:v>50375</c:v>
                </c:pt>
                <c:pt idx="21">
                  <c:v>50740</c:v>
                </c:pt>
                <c:pt idx="22">
                  <c:v>51105</c:v>
                </c:pt>
                <c:pt idx="23">
                  <c:v>51471</c:v>
                </c:pt>
                <c:pt idx="24">
                  <c:v>51836</c:v>
                </c:pt>
                <c:pt idx="25">
                  <c:v>52201</c:v>
                </c:pt>
                <c:pt idx="26">
                  <c:v>52566</c:v>
                </c:pt>
                <c:pt idx="27">
                  <c:v>52932</c:v>
                </c:pt>
                <c:pt idx="28">
                  <c:v>53297</c:v>
                </c:pt>
                <c:pt idx="29">
                  <c:v>53662</c:v>
                </c:pt>
              </c:numCache>
            </c:numRef>
          </c:cat>
          <c:val>
            <c:numRef>
              <c:f>'With Prior Debt Service'!$I$3:$I$32</c:f>
              <c:numCache>
                <c:formatCode>_(* #,##0_);_(* \(#,##0\);_(* "-"??_);_(@_)</c:formatCode>
                <c:ptCount val="30"/>
                <c:pt idx="0">
                  <c:v>60</c:v>
                </c:pt>
                <c:pt idx="1">
                  <c:v>60</c:v>
                </c:pt>
                <c:pt idx="2">
                  <c:v>60</c:v>
                </c:pt>
                <c:pt idx="3">
                  <c:v>60</c:v>
                </c:pt>
                <c:pt idx="4">
                  <c:v>60</c:v>
                </c:pt>
                <c:pt idx="5">
                  <c:v>65</c:v>
                </c:pt>
                <c:pt idx="6">
                  <c:v>70</c:v>
                </c:pt>
                <c:pt idx="7">
                  <c:v>70</c:v>
                </c:pt>
                <c:pt idx="8">
                  <c:v>75</c:v>
                </c:pt>
                <c:pt idx="9">
                  <c:v>75</c:v>
                </c:pt>
                <c:pt idx="10">
                  <c:v>80</c:v>
                </c:pt>
                <c:pt idx="11">
                  <c:v>85</c:v>
                </c:pt>
                <c:pt idx="12">
                  <c:v>90</c:v>
                </c:pt>
                <c:pt idx="13">
                  <c:v>90</c:v>
                </c:pt>
                <c:pt idx="14">
                  <c:v>95</c:v>
                </c:pt>
                <c:pt idx="15">
                  <c:v>100</c:v>
                </c:pt>
                <c:pt idx="16">
                  <c:v>100</c:v>
                </c:pt>
                <c:pt idx="17">
                  <c:v>105</c:v>
                </c:pt>
                <c:pt idx="18">
                  <c:v>110</c:v>
                </c:pt>
                <c:pt idx="19">
                  <c:v>120</c:v>
                </c:pt>
                <c:pt idx="20">
                  <c:v>125</c:v>
                </c:pt>
                <c:pt idx="21">
                  <c:v>130</c:v>
                </c:pt>
                <c:pt idx="22">
                  <c:v>130</c:v>
                </c:pt>
                <c:pt idx="23">
                  <c:v>140</c:v>
                </c:pt>
                <c:pt idx="24">
                  <c:v>145</c:v>
                </c:pt>
                <c:pt idx="25">
                  <c:v>155</c:v>
                </c:pt>
                <c:pt idx="26">
                  <c:v>915</c:v>
                </c:pt>
                <c:pt idx="27">
                  <c:v>960</c:v>
                </c:pt>
                <c:pt idx="28">
                  <c:v>1005</c:v>
                </c:pt>
                <c:pt idx="29">
                  <c:v>1055</c:v>
                </c:pt>
              </c:numCache>
            </c:numRef>
          </c:val>
          <c:extLst xmlns:c16r2="http://schemas.microsoft.com/office/drawing/2015/06/chart">
            <c:ext xmlns:c16="http://schemas.microsoft.com/office/drawing/2014/chart" uri="{C3380CC4-5D6E-409C-BE32-E72D297353CC}">
              <c16:uniqueId val="{00000001-622C-44FB-BF04-450D88CB26BF}"/>
            </c:ext>
          </c:extLst>
        </c:ser>
        <c:ser>
          <c:idx val="1"/>
          <c:order val="2"/>
          <c:tx>
            <c:strRef>
              <c:f>'With Prior Debt Service'!$J$2</c:f>
              <c:strCache>
                <c:ptCount val="1"/>
                <c:pt idx="0">
                  <c:v>Series 2016 Interest</c:v>
                </c:pt>
              </c:strCache>
            </c:strRef>
          </c:tx>
          <c:spPr>
            <a:solidFill>
              <a:schemeClr val="accent2"/>
            </a:solidFill>
            <a:ln>
              <a:noFill/>
            </a:ln>
            <a:effectLst/>
          </c:spPr>
          <c:invertIfNegative val="0"/>
          <c:cat>
            <c:numRef>
              <c:f>'With Prior Debt Service'!$H$3:$H$32</c:f>
              <c:numCache>
                <c:formatCode>m/d/yyyy</c:formatCode>
                <c:ptCount val="30"/>
                <c:pt idx="0">
                  <c:v>43070</c:v>
                </c:pt>
                <c:pt idx="1">
                  <c:v>43435</c:v>
                </c:pt>
                <c:pt idx="2">
                  <c:v>43800</c:v>
                </c:pt>
                <c:pt idx="3">
                  <c:v>44166</c:v>
                </c:pt>
                <c:pt idx="4">
                  <c:v>44531</c:v>
                </c:pt>
                <c:pt idx="5">
                  <c:v>44896</c:v>
                </c:pt>
                <c:pt idx="6">
                  <c:v>45261</c:v>
                </c:pt>
                <c:pt idx="7">
                  <c:v>45627</c:v>
                </c:pt>
                <c:pt idx="8">
                  <c:v>45992</c:v>
                </c:pt>
                <c:pt idx="9">
                  <c:v>46357</c:v>
                </c:pt>
                <c:pt idx="10">
                  <c:v>46722</c:v>
                </c:pt>
                <c:pt idx="11">
                  <c:v>47088</c:v>
                </c:pt>
                <c:pt idx="12">
                  <c:v>47453</c:v>
                </c:pt>
                <c:pt idx="13">
                  <c:v>47818</c:v>
                </c:pt>
                <c:pt idx="14">
                  <c:v>48183</c:v>
                </c:pt>
                <c:pt idx="15">
                  <c:v>48549</c:v>
                </c:pt>
                <c:pt idx="16">
                  <c:v>48914</c:v>
                </c:pt>
                <c:pt idx="17">
                  <c:v>49279</c:v>
                </c:pt>
                <c:pt idx="18">
                  <c:v>49644</c:v>
                </c:pt>
                <c:pt idx="19">
                  <c:v>50010</c:v>
                </c:pt>
                <c:pt idx="20">
                  <c:v>50375</c:v>
                </c:pt>
                <c:pt idx="21">
                  <c:v>50740</c:v>
                </c:pt>
                <c:pt idx="22">
                  <c:v>51105</c:v>
                </c:pt>
                <c:pt idx="23">
                  <c:v>51471</c:v>
                </c:pt>
                <c:pt idx="24">
                  <c:v>51836</c:v>
                </c:pt>
                <c:pt idx="25">
                  <c:v>52201</c:v>
                </c:pt>
                <c:pt idx="26">
                  <c:v>52566</c:v>
                </c:pt>
                <c:pt idx="27">
                  <c:v>52932</c:v>
                </c:pt>
                <c:pt idx="28">
                  <c:v>53297</c:v>
                </c:pt>
                <c:pt idx="29">
                  <c:v>53662</c:v>
                </c:pt>
              </c:numCache>
            </c:numRef>
          </c:cat>
          <c:val>
            <c:numRef>
              <c:f>'With Prior Debt Service'!$J$3:$J$32</c:f>
              <c:numCache>
                <c:formatCode>_(* #,##0_);_(* \(#,##0\);_(* "-"??_);_(@_)</c:formatCode>
                <c:ptCount val="30"/>
                <c:pt idx="0">
                  <c:v>312.25</c:v>
                </c:pt>
                <c:pt idx="1">
                  <c:v>311.05</c:v>
                </c:pt>
                <c:pt idx="2">
                  <c:v>309.85000000000002</c:v>
                </c:pt>
                <c:pt idx="3">
                  <c:v>308.05</c:v>
                </c:pt>
                <c:pt idx="4">
                  <c:v>306.25</c:v>
                </c:pt>
                <c:pt idx="5">
                  <c:v>303.85000000000002</c:v>
                </c:pt>
                <c:pt idx="6">
                  <c:v>301.25</c:v>
                </c:pt>
                <c:pt idx="7">
                  <c:v>297.75</c:v>
                </c:pt>
                <c:pt idx="8">
                  <c:v>294.25</c:v>
                </c:pt>
                <c:pt idx="9">
                  <c:v>290.5</c:v>
                </c:pt>
                <c:pt idx="10">
                  <c:v>286.75</c:v>
                </c:pt>
                <c:pt idx="11">
                  <c:v>282.75</c:v>
                </c:pt>
                <c:pt idx="12">
                  <c:v>278.5</c:v>
                </c:pt>
                <c:pt idx="13">
                  <c:v>274</c:v>
                </c:pt>
                <c:pt idx="14">
                  <c:v>269.5</c:v>
                </c:pt>
                <c:pt idx="15">
                  <c:v>264.75</c:v>
                </c:pt>
                <c:pt idx="16">
                  <c:v>259.75</c:v>
                </c:pt>
                <c:pt idx="17">
                  <c:v>254.75</c:v>
                </c:pt>
                <c:pt idx="18">
                  <c:v>249.5</c:v>
                </c:pt>
                <c:pt idx="19">
                  <c:v>244</c:v>
                </c:pt>
                <c:pt idx="20">
                  <c:v>238</c:v>
                </c:pt>
                <c:pt idx="21">
                  <c:v>231.75</c:v>
                </c:pt>
                <c:pt idx="22">
                  <c:v>225.25</c:v>
                </c:pt>
                <c:pt idx="23">
                  <c:v>218.75</c:v>
                </c:pt>
                <c:pt idx="24">
                  <c:v>211.75</c:v>
                </c:pt>
                <c:pt idx="25">
                  <c:v>204.5</c:v>
                </c:pt>
                <c:pt idx="26">
                  <c:v>196.75</c:v>
                </c:pt>
                <c:pt idx="27">
                  <c:v>151</c:v>
                </c:pt>
                <c:pt idx="28">
                  <c:v>103</c:v>
                </c:pt>
                <c:pt idx="29">
                  <c:v>52.75</c:v>
                </c:pt>
              </c:numCache>
            </c:numRef>
          </c:val>
          <c:extLst xmlns:c16r2="http://schemas.microsoft.com/office/drawing/2015/06/chart">
            <c:ext xmlns:c16="http://schemas.microsoft.com/office/drawing/2014/chart" uri="{C3380CC4-5D6E-409C-BE32-E72D297353CC}">
              <c16:uniqueId val="{00000002-622C-44FB-BF04-450D88CB26BF}"/>
            </c:ext>
          </c:extLst>
        </c:ser>
        <c:dLbls>
          <c:showLegendKey val="0"/>
          <c:showVal val="0"/>
          <c:showCatName val="0"/>
          <c:showSerName val="0"/>
          <c:showPercent val="0"/>
          <c:showBubbleSize val="0"/>
        </c:dLbls>
        <c:gapWidth val="150"/>
        <c:overlap val="100"/>
        <c:axId val="53960064"/>
        <c:axId val="53961856"/>
      </c:barChart>
      <c:dateAx>
        <c:axId val="53960064"/>
        <c:scaling>
          <c:orientation val="minMax"/>
        </c:scaling>
        <c:delete val="0"/>
        <c:axPos val="b"/>
        <c:numFmt formatCode="yyyy" sourceLinked="0"/>
        <c:majorTickMark val="none"/>
        <c:minorTickMark val="none"/>
        <c:tickLblPos val="nextTo"/>
        <c:spPr>
          <a:noFill/>
          <a:ln w="9525" cap="flat" cmpd="sng" algn="ctr">
            <a:solidFill>
              <a:schemeClr val="tx1">
                <a:lumMod val="15000"/>
                <a:lumOff val="85000"/>
              </a:schemeClr>
            </a:solidFill>
            <a:round/>
          </a:ln>
          <a:effectLst/>
        </c:spPr>
        <c:txPr>
          <a:bodyPr rot="-312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961856"/>
        <c:crosses val="autoZero"/>
        <c:auto val="1"/>
        <c:lblOffset val="100"/>
        <c:baseTimeUnit val="years"/>
      </c:dateAx>
      <c:valAx>
        <c:axId val="539618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a:t>
                </a:r>
                <a:r>
                  <a:rPr lang="en-US" baseline="0"/>
                  <a:t> Thousand</a:t>
                </a:r>
                <a:endParaRPr lang="en-US"/>
              </a:p>
            </c:rich>
          </c:tx>
          <c:layout/>
          <c:overlay val="0"/>
          <c:spPr>
            <a:noFill/>
            <a:ln>
              <a:noFill/>
            </a:ln>
            <a:effectLst/>
          </c:spPr>
        </c:title>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960064"/>
        <c:crosses val="autoZero"/>
        <c:crossBetween val="between"/>
      </c:valAx>
      <c:spPr>
        <a:noFill/>
        <a:ln>
          <a:noFill/>
        </a:ln>
        <a:effectLst/>
      </c:spPr>
    </c:plotArea>
    <c:legend>
      <c:legendPos val="r"/>
      <c:layout>
        <c:manualLayout>
          <c:xMode val="edge"/>
          <c:yMode val="edge"/>
          <c:x val="0.88624708351038106"/>
          <c:y val="0.15266668741506123"/>
          <c:w val="0.10228338502901026"/>
          <c:h val="0.65344518447051825"/>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Debt Service</a:t>
            </a:r>
            <a:r>
              <a:rPr lang="en-US" baseline="0" dirty="0"/>
              <a:t> Results</a:t>
            </a:r>
            <a:endParaRPr lang="en-US" dirty="0"/>
          </a:p>
        </c:rich>
      </c:tx>
      <c:layout/>
      <c:overlay val="0"/>
      <c:spPr>
        <a:noFill/>
        <a:ln>
          <a:noFill/>
        </a:ln>
        <a:effectLst/>
      </c:spPr>
    </c:title>
    <c:autoTitleDeleted val="0"/>
    <c:plotArea>
      <c:layout/>
      <c:barChart>
        <c:barDir val="col"/>
        <c:grouping val="clustered"/>
        <c:varyColors val="0"/>
        <c:ser>
          <c:idx val="0"/>
          <c:order val="5"/>
          <c:tx>
            <c:strRef>
              <c:f>Sheet1!$H$3</c:f>
              <c:strCache>
                <c:ptCount val="1"/>
                <c:pt idx="0">
                  <c:v>Existing Wastewater Installment Payment</c:v>
                </c:pt>
              </c:strCache>
            </c:strRef>
          </c:tx>
          <c:spPr>
            <a:solidFill>
              <a:schemeClr val="bg1">
                <a:lumMod val="65000"/>
              </a:schemeClr>
            </a:solidFill>
            <a:ln>
              <a:noFill/>
            </a:ln>
            <a:effectLst/>
          </c:spPr>
          <c:invertIfNegative val="0"/>
          <c:cat>
            <c:numRef>
              <c:f>Sheet1!$G$4:$G$33</c:f>
              <c:numCache>
                <c:formatCode>m/d/yyyy</c:formatCode>
                <c:ptCount val="30"/>
                <c:pt idx="0">
                  <c:v>43070</c:v>
                </c:pt>
                <c:pt idx="1">
                  <c:v>43435</c:v>
                </c:pt>
                <c:pt idx="2">
                  <c:v>43800</c:v>
                </c:pt>
                <c:pt idx="3">
                  <c:v>44166</c:v>
                </c:pt>
                <c:pt idx="4">
                  <c:v>44531</c:v>
                </c:pt>
                <c:pt idx="5">
                  <c:v>44896</c:v>
                </c:pt>
                <c:pt idx="6">
                  <c:v>45261</c:v>
                </c:pt>
                <c:pt idx="7">
                  <c:v>45627</c:v>
                </c:pt>
                <c:pt idx="8">
                  <c:v>45992</c:v>
                </c:pt>
                <c:pt idx="9">
                  <c:v>46357</c:v>
                </c:pt>
                <c:pt idx="10">
                  <c:v>46722</c:v>
                </c:pt>
                <c:pt idx="11">
                  <c:v>47088</c:v>
                </c:pt>
                <c:pt idx="12">
                  <c:v>47453</c:v>
                </c:pt>
                <c:pt idx="13">
                  <c:v>47818</c:v>
                </c:pt>
                <c:pt idx="14">
                  <c:v>48183</c:v>
                </c:pt>
                <c:pt idx="15">
                  <c:v>48549</c:v>
                </c:pt>
                <c:pt idx="16">
                  <c:v>48914</c:v>
                </c:pt>
                <c:pt idx="17">
                  <c:v>49279</c:v>
                </c:pt>
                <c:pt idx="18">
                  <c:v>49644</c:v>
                </c:pt>
                <c:pt idx="19">
                  <c:v>50010</c:v>
                </c:pt>
                <c:pt idx="20">
                  <c:v>50375</c:v>
                </c:pt>
                <c:pt idx="21">
                  <c:v>50740</c:v>
                </c:pt>
                <c:pt idx="22">
                  <c:v>51105</c:v>
                </c:pt>
                <c:pt idx="23">
                  <c:v>51471</c:v>
                </c:pt>
                <c:pt idx="24">
                  <c:v>51836</c:v>
                </c:pt>
                <c:pt idx="25">
                  <c:v>52201</c:v>
                </c:pt>
                <c:pt idx="26">
                  <c:v>52566</c:v>
                </c:pt>
                <c:pt idx="27">
                  <c:v>52932</c:v>
                </c:pt>
                <c:pt idx="28">
                  <c:v>53297</c:v>
                </c:pt>
                <c:pt idx="29">
                  <c:v>53662</c:v>
                </c:pt>
              </c:numCache>
            </c:numRef>
          </c:cat>
          <c:val>
            <c:numRef>
              <c:f>Sheet1!$H$4:$H$33</c:f>
              <c:numCache>
                <c:formatCode>_(* #,##0_);_(* \(#,##0\);_(* "-"??_);_(@_)</c:formatCode>
                <c:ptCount val="30"/>
                <c:pt idx="0">
                  <c:v>737.00777000000005</c:v>
                </c:pt>
                <c:pt idx="1">
                  <c:v>738.01306999999997</c:v>
                </c:pt>
                <c:pt idx="2">
                  <c:v>738.25881000000004</c:v>
                </c:pt>
                <c:pt idx="3">
                  <c:v>741.47577000000001</c:v>
                </c:pt>
                <c:pt idx="4">
                  <c:v>743.08425</c:v>
                </c:pt>
                <c:pt idx="5">
                  <c:v>744.15656999999999</c:v>
                </c:pt>
                <c:pt idx="6">
                  <c:v>740.22473000000002</c:v>
                </c:pt>
                <c:pt idx="7">
                  <c:v>744.53634999999997</c:v>
                </c:pt>
                <c:pt idx="8">
                  <c:v>743.15127000000007</c:v>
                </c:pt>
                <c:pt idx="9">
                  <c:v>745.96610999999996</c:v>
                </c:pt>
                <c:pt idx="10">
                  <c:v>745.63101000000006</c:v>
                </c:pt>
                <c:pt idx="11">
                  <c:v>744.79326000000003</c:v>
                </c:pt>
                <c:pt idx="12">
                  <c:v>743.45285999999999</c:v>
                </c:pt>
                <c:pt idx="13">
                  <c:v>746.07781</c:v>
                </c:pt>
                <c:pt idx="14">
                  <c:v>743.56456000000003</c:v>
                </c:pt>
                <c:pt idx="15">
                  <c:v>745.01666</c:v>
                </c:pt>
                <c:pt idx="16">
                  <c:v>750.26656000000003</c:v>
                </c:pt>
                <c:pt idx="17">
                  <c:v>750.57931999999994</c:v>
                </c:pt>
                <c:pt idx="18">
                  <c:v>749.86443999999995</c:v>
                </c:pt>
                <c:pt idx="19">
                  <c:v>748.12192000000005</c:v>
                </c:pt>
                <c:pt idx="20">
                  <c:v>749.81975999999997</c:v>
                </c:pt>
                <c:pt idx="21">
                  <c:v>750.31124</c:v>
                </c:pt>
                <c:pt idx="22">
                  <c:v>754.01968000000011</c:v>
                </c:pt>
                <c:pt idx="23">
                  <c:v>751.83036000000004</c:v>
                </c:pt>
                <c:pt idx="24">
                  <c:v>752.85799999999995</c:v>
                </c:pt>
                <c:pt idx="25">
                  <c:v>752.45587999999998</c:v>
                </c:pt>
              </c:numCache>
            </c:numRef>
          </c:val>
          <c:extLst xmlns:c16r2="http://schemas.microsoft.com/office/drawing/2015/06/chart">
            <c:ext xmlns:c16="http://schemas.microsoft.com/office/drawing/2014/chart" uri="{C3380CC4-5D6E-409C-BE32-E72D297353CC}">
              <c16:uniqueId val="{00000000-AC9F-4602-BDFB-84A7B65DCEF6}"/>
            </c:ext>
          </c:extLst>
        </c:ser>
        <c:dLbls>
          <c:showLegendKey val="0"/>
          <c:showVal val="0"/>
          <c:showCatName val="0"/>
          <c:showSerName val="0"/>
          <c:showPercent val="0"/>
          <c:showBubbleSize val="0"/>
        </c:dLbls>
        <c:gapWidth val="150"/>
        <c:axId val="55817728"/>
        <c:axId val="55819264"/>
      </c:barChart>
      <c:lineChart>
        <c:grouping val="standard"/>
        <c:varyColors val="0"/>
        <c:ser>
          <c:idx val="1"/>
          <c:order val="0"/>
          <c:tx>
            <c:strRef>
              <c:f>Sheet1!$N$3</c:f>
              <c:strCache>
                <c:ptCount val="1"/>
                <c:pt idx="0">
                  <c:v>Standalone Level (Standard Call)</c:v>
                </c:pt>
              </c:strCache>
            </c:strRef>
          </c:tx>
          <c:spPr>
            <a:ln w="28575" cap="rnd">
              <a:solidFill>
                <a:srgbClr val="FF0000"/>
              </a:solidFill>
              <a:round/>
            </a:ln>
            <a:effectLst/>
          </c:spPr>
          <c:marker>
            <c:symbol val="none"/>
          </c:marker>
          <c:cat>
            <c:numRef>
              <c:f>Sheet1!$G$4:$G$33</c:f>
              <c:numCache>
                <c:formatCode>m/d/yyyy</c:formatCode>
                <c:ptCount val="30"/>
                <c:pt idx="0">
                  <c:v>43070</c:v>
                </c:pt>
                <c:pt idx="1">
                  <c:v>43435</c:v>
                </c:pt>
                <c:pt idx="2">
                  <c:v>43800</c:v>
                </c:pt>
                <c:pt idx="3">
                  <c:v>44166</c:v>
                </c:pt>
                <c:pt idx="4">
                  <c:v>44531</c:v>
                </c:pt>
                <c:pt idx="5">
                  <c:v>44896</c:v>
                </c:pt>
                <c:pt idx="6">
                  <c:v>45261</c:v>
                </c:pt>
                <c:pt idx="7">
                  <c:v>45627</c:v>
                </c:pt>
                <c:pt idx="8">
                  <c:v>45992</c:v>
                </c:pt>
                <c:pt idx="9">
                  <c:v>46357</c:v>
                </c:pt>
                <c:pt idx="10">
                  <c:v>46722</c:v>
                </c:pt>
                <c:pt idx="11">
                  <c:v>47088</c:v>
                </c:pt>
                <c:pt idx="12">
                  <c:v>47453</c:v>
                </c:pt>
                <c:pt idx="13">
                  <c:v>47818</c:v>
                </c:pt>
                <c:pt idx="14">
                  <c:v>48183</c:v>
                </c:pt>
                <c:pt idx="15">
                  <c:v>48549</c:v>
                </c:pt>
                <c:pt idx="16">
                  <c:v>48914</c:v>
                </c:pt>
                <c:pt idx="17">
                  <c:v>49279</c:v>
                </c:pt>
                <c:pt idx="18">
                  <c:v>49644</c:v>
                </c:pt>
                <c:pt idx="19">
                  <c:v>50010</c:v>
                </c:pt>
                <c:pt idx="20">
                  <c:v>50375</c:v>
                </c:pt>
                <c:pt idx="21">
                  <c:v>50740</c:v>
                </c:pt>
                <c:pt idx="22">
                  <c:v>51105</c:v>
                </c:pt>
                <c:pt idx="23">
                  <c:v>51471</c:v>
                </c:pt>
                <c:pt idx="24">
                  <c:v>51836</c:v>
                </c:pt>
                <c:pt idx="25">
                  <c:v>52201</c:v>
                </c:pt>
                <c:pt idx="26">
                  <c:v>52566</c:v>
                </c:pt>
                <c:pt idx="27">
                  <c:v>52932</c:v>
                </c:pt>
                <c:pt idx="28">
                  <c:v>53297</c:v>
                </c:pt>
                <c:pt idx="29">
                  <c:v>53662</c:v>
                </c:pt>
              </c:numCache>
            </c:numRef>
          </c:cat>
          <c:val>
            <c:numRef>
              <c:f>Sheet1!$N$4:$N$33</c:f>
              <c:numCache>
                <c:formatCode>_(* #,##0_);_(* \(#,##0\);_(* "-"??_);_(@_)</c:formatCode>
                <c:ptCount val="30"/>
                <c:pt idx="0">
                  <c:v>1147.40777</c:v>
                </c:pt>
                <c:pt idx="1">
                  <c:v>1151.3130699999999</c:v>
                </c:pt>
                <c:pt idx="2">
                  <c:v>1149.3588100000002</c:v>
                </c:pt>
                <c:pt idx="3">
                  <c:v>1154.27577</c:v>
                </c:pt>
                <c:pt idx="4">
                  <c:v>1157.43425</c:v>
                </c:pt>
                <c:pt idx="5">
                  <c:v>1153.7065700000001</c:v>
                </c:pt>
                <c:pt idx="6">
                  <c:v>1149.9747299999999</c:v>
                </c:pt>
                <c:pt idx="7">
                  <c:v>1158.0363499999999</c:v>
                </c:pt>
                <c:pt idx="8">
                  <c:v>1154.9012700000001</c:v>
                </c:pt>
                <c:pt idx="9">
                  <c:v>1160.7161099999998</c:v>
                </c:pt>
                <c:pt idx="10">
                  <c:v>1157.8810100000001</c:v>
                </c:pt>
                <c:pt idx="11">
                  <c:v>1159.2932599999999</c:v>
                </c:pt>
                <c:pt idx="12">
                  <c:v>1154.7028599999999</c:v>
                </c:pt>
                <c:pt idx="13">
                  <c:v>1158.82781</c:v>
                </c:pt>
                <c:pt idx="14">
                  <c:v>1157.31456</c:v>
                </c:pt>
                <c:pt idx="15">
                  <c:v>1159.26666</c:v>
                </c:pt>
                <c:pt idx="16">
                  <c:v>1164.51656</c:v>
                </c:pt>
                <c:pt idx="17">
                  <c:v>1164.3293199999998</c:v>
                </c:pt>
                <c:pt idx="18">
                  <c:v>1162.6144399999998</c:v>
                </c:pt>
                <c:pt idx="19">
                  <c:v>1159.37192</c:v>
                </c:pt>
                <c:pt idx="20">
                  <c:v>1164.0697599999999</c:v>
                </c:pt>
                <c:pt idx="21">
                  <c:v>1161.81124</c:v>
                </c:pt>
                <c:pt idx="22">
                  <c:v>1167.2696800000001</c:v>
                </c:pt>
                <c:pt idx="23">
                  <c:v>1166.0803599999999</c:v>
                </c:pt>
                <c:pt idx="24">
                  <c:v>1162.3579999999999</c:v>
                </c:pt>
                <c:pt idx="25">
                  <c:v>1166.70588</c:v>
                </c:pt>
                <c:pt idx="26">
                  <c:v>413</c:v>
                </c:pt>
                <c:pt idx="27">
                  <c:v>411</c:v>
                </c:pt>
                <c:pt idx="28">
                  <c:v>413.25</c:v>
                </c:pt>
                <c:pt idx="29">
                  <c:v>409.5</c:v>
                </c:pt>
              </c:numCache>
            </c:numRef>
          </c:val>
          <c:smooth val="0"/>
          <c:extLst xmlns:c16r2="http://schemas.microsoft.com/office/drawing/2015/06/chart">
            <c:ext xmlns:c16="http://schemas.microsoft.com/office/drawing/2014/chart" uri="{C3380CC4-5D6E-409C-BE32-E72D297353CC}">
              <c16:uniqueId val="{00000001-AC9F-4602-BDFB-84A7B65DCEF6}"/>
            </c:ext>
          </c:extLst>
        </c:ser>
        <c:ser>
          <c:idx val="2"/>
          <c:order val="1"/>
          <c:tx>
            <c:strRef>
              <c:f>Sheet1!$O$3</c:f>
              <c:strCache>
                <c:ptCount val="1"/>
                <c:pt idx="0">
                  <c:v>Portfolio Level (Standard Call)</c:v>
                </c:pt>
              </c:strCache>
            </c:strRef>
          </c:tx>
          <c:spPr>
            <a:ln w="28575" cap="rnd">
              <a:solidFill>
                <a:srgbClr val="00B050"/>
              </a:solidFill>
              <a:round/>
            </a:ln>
            <a:effectLst/>
          </c:spPr>
          <c:marker>
            <c:symbol val="none"/>
          </c:marker>
          <c:cat>
            <c:numRef>
              <c:f>Sheet1!$G$4:$G$33</c:f>
              <c:numCache>
                <c:formatCode>m/d/yyyy</c:formatCode>
                <c:ptCount val="30"/>
                <c:pt idx="0">
                  <c:v>43070</c:v>
                </c:pt>
                <c:pt idx="1">
                  <c:v>43435</c:v>
                </c:pt>
                <c:pt idx="2">
                  <c:v>43800</c:v>
                </c:pt>
                <c:pt idx="3">
                  <c:v>44166</c:v>
                </c:pt>
                <c:pt idx="4">
                  <c:v>44531</c:v>
                </c:pt>
                <c:pt idx="5">
                  <c:v>44896</c:v>
                </c:pt>
                <c:pt idx="6">
                  <c:v>45261</c:v>
                </c:pt>
                <c:pt idx="7">
                  <c:v>45627</c:v>
                </c:pt>
                <c:pt idx="8">
                  <c:v>45992</c:v>
                </c:pt>
                <c:pt idx="9">
                  <c:v>46357</c:v>
                </c:pt>
                <c:pt idx="10">
                  <c:v>46722</c:v>
                </c:pt>
                <c:pt idx="11">
                  <c:v>47088</c:v>
                </c:pt>
                <c:pt idx="12">
                  <c:v>47453</c:v>
                </c:pt>
                <c:pt idx="13">
                  <c:v>47818</c:v>
                </c:pt>
                <c:pt idx="14">
                  <c:v>48183</c:v>
                </c:pt>
                <c:pt idx="15">
                  <c:v>48549</c:v>
                </c:pt>
                <c:pt idx="16">
                  <c:v>48914</c:v>
                </c:pt>
                <c:pt idx="17">
                  <c:v>49279</c:v>
                </c:pt>
                <c:pt idx="18">
                  <c:v>49644</c:v>
                </c:pt>
                <c:pt idx="19">
                  <c:v>50010</c:v>
                </c:pt>
                <c:pt idx="20">
                  <c:v>50375</c:v>
                </c:pt>
                <c:pt idx="21">
                  <c:v>50740</c:v>
                </c:pt>
                <c:pt idx="22">
                  <c:v>51105</c:v>
                </c:pt>
                <c:pt idx="23">
                  <c:v>51471</c:v>
                </c:pt>
                <c:pt idx="24">
                  <c:v>51836</c:v>
                </c:pt>
                <c:pt idx="25">
                  <c:v>52201</c:v>
                </c:pt>
                <c:pt idx="26">
                  <c:v>52566</c:v>
                </c:pt>
                <c:pt idx="27">
                  <c:v>52932</c:v>
                </c:pt>
                <c:pt idx="28">
                  <c:v>53297</c:v>
                </c:pt>
                <c:pt idx="29">
                  <c:v>53662</c:v>
                </c:pt>
              </c:numCache>
            </c:numRef>
          </c:cat>
          <c:val>
            <c:numRef>
              <c:f>Sheet1!$O$4:$O$33</c:f>
              <c:numCache>
                <c:formatCode>_(* #,##0_);_(* \(#,##0\);_(* "-"??_);_(@_)</c:formatCode>
                <c:ptCount val="30"/>
                <c:pt idx="0">
                  <c:v>1109.2577700000002</c:v>
                </c:pt>
                <c:pt idx="1">
                  <c:v>1109.0630699999999</c:v>
                </c:pt>
                <c:pt idx="2">
                  <c:v>1108.1088100000002</c:v>
                </c:pt>
                <c:pt idx="3">
                  <c:v>1109.52577</c:v>
                </c:pt>
                <c:pt idx="4">
                  <c:v>1109.3342499999999</c:v>
                </c:pt>
                <c:pt idx="5">
                  <c:v>1113.00657</c:v>
                </c:pt>
                <c:pt idx="6">
                  <c:v>1111.4747299999999</c:v>
                </c:pt>
                <c:pt idx="7">
                  <c:v>1112.2863499999999</c:v>
                </c:pt>
                <c:pt idx="8">
                  <c:v>1112.4012700000001</c:v>
                </c:pt>
                <c:pt idx="9">
                  <c:v>1111.4661099999998</c:v>
                </c:pt>
                <c:pt idx="10">
                  <c:v>1112.3810100000001</c:v>
                </c:pt>
                <c:pt idx="11">
                  <c:v>1112.5432599999999</c:v>
                </c:pt>
                <c:pt idx="12">
                  <c:v>1111.9528599999999</c:v>
                </c:pt>
                <c:pt idx="13">
                  <c:v>1110.07781</c:v>
                </c:pt>
                <c:pt idx="14">
                  <c:v>1108.06456</c:v>
                </c:pt>
                <c:pt idx="15">
                  <c:v>1109.76666</c:v>
                </c:pt>
                <c:pt idx="16">
                  <c:v>1110.01656</c:v>
                </c:pt>
                <c:pt idx="17">
                  <c:v>1110.3293199999998</c:v>
                </c:pt>
                <c:pt idx="18">
                  <c:v>1109.3644399999998</c:v>
                </c:pt>
                <c:pt idx="19">
                  <c:v>1112.12192</c:v>
                </c:pt>
                <c:pt idx="20">
                  <c:v>1112.8197599999999</c:v>
                </c:pt>
                <c:pt idx="21">
                  <c:v>1112.06124</c:v>
                </c:pt>
                <c:pt idx="22">
                  <c:v>1109.2696800000001</c:v>
                </c:pt>
                <c:pt idx="23">
                  <c:v>1110.5803599999999</c:v>
                </c:pt>
                <c:pt idx="24">
                  <c:v>1109.6079999999999</c:v>
                </c:pt>
                <c:pt idx="25">
                  <c:v>1111.95588</c:v>
                </c:pt>
                <c:pt idx="26">
                  <c:v>1111.75</c:v>
                </c:pt>
                <c:pt idx="27">
                  <c:v>1111</c:v>
                </c:pt>
                <c:pt idx="28">
                  <c:v>1108</c:v>
                </c:pt>
                <c:pt idx="29">
                  <c:v>1107.75</c:v>
                </c:pt>
              </c:numCache>
            </c:numRef>
          </c:val>
          <c:smooth val="0"/>
          <c:extLst xmlns:c16r2="http://schemas.microsoft.com/office/drawing/2015/06/chart">
            <c:ext xmlns:c16="http://schemas.microsoft.com/office/drawing/2014/chart" uri="{C3380CC4-5D6E-409C-BE32-E72D297353CC}">
              <c16:uniqueId val="{00000002-AC9F-4602-BDFB-84A7B65DCEF6}"/>
            </c:ext>
          </c:extLst>
        </c:ser>
        <c:ser>
          <c:idx val="5"/>
          <c:order val="2"/>
          <c:tx>
            <c:strRef>
              <c:f>Sheet1!$R$2</c:f>
              <c:strCache>
                <c:ptCount val="1"/>
              </c:strCache>
            </c:strRef>
          </c:tx>
          <c:spPr>
            <a:ln w="28575" cap="rnd">
              <a:noFill/>
              <a:round/>
            </a:ln>
            <a:effectLst/>
          </c:spPr>
          <c:marker>
            <c:symbol val="none"/>
          </c:marker>
          <c:val>
            <c:numRef>
              <c:f>Sheet1!$R$4</c:f>
              <c:numCache>
                <c:formatCode>General</c:formatCode>
                <c:ptCount val="1"/>
              </c:numCache>
            </c:numRef>
          </c:val>
          <c:smooth val="0"/>
          <c:extLst xmlns:c16r2="http://schemas.microsoft.com/office/drawing/2015/06/chart">
            <c:ext xmlns:c16="http://schemas.microsoft.com/office/drawing/2014/chart" uri="{C3380CC4-5D6E-409C-BE32-E72D297353CC}">
              <c16:uniqueId val="{00000003-AC9F-4602-BDFB-84A7B65DCEF6}"/>
            </c:ext>
          </c:extLst>
        </c:ser>
        <c:ser>
          <c:idx val="3"/>
          <c:order val="3"/>
          <c:tx>
            <c:strRef>
              <c:f>Sheet1!$P$3</c:f>
              <c:strCache>
                <c:ptCount val="1"/>
                <c:pt idx="0">
                  <c:v>Standalone Level (Extraordinary Call)</c:v>
                </c:pt>
              </c:strCache>
            </c:strRef>
          </c:tx>
          <c:spPr>
            <a:ln w="28575" cap="rnd">
              <a:solidFill>
                <a:srgbClr val="0070C0"/>
              </a:solidFill>
              <a:round/>
            </a:ln>
            <a:effectLst/>
          </c:spPr>
          <c:marker>
            <c:symbol val="none"/>
          </c:marker>
          <c:cat>
            <c:numRef>
              <c:f>Sheet1!$G$4:$G$33</c:f>
              <c:numCache>
                <c:formatCode>m/d/yyyy</c:formatCode>
                <c:ptCount val="30"/>
                <c:pt idx="0">
                  <c:v>43070</c:v>
                </c:pt>
                <c:pt idx="1">
                  <c:v>43435</c:v>
                </c:pt>
                <c:pt idx="2">
                  <c:v>43800</c:v>
                </c:pt>
                <c:pt idx="3">
                  <c:v>44166</c:v>
                </c:pt>
                <c:pt idx="4">
                  <c:v>44531</c:v>
                </c:pt>
                <c:pt idx="5">
                  <c:v>44896</c:v>
                </c:pt>
                <c:pt idx="6">
                  <c:v>45261</c:v>
                </c:pt>
                <c:pt idx="7">
                  <c:v>45627</c:v>
                </c:pt>
                <c:pt idx="8">
                  <c:v>45992</c:v>
                </c:pt>
                <c:pt idx="9">
                  <c:v>46357</c:v>
                </c:pt>
                <c:pt idx="10">
                  <c:v>46722</c:v>
                </c:pt>
                <c:pt idx="11">
                  <c:v>47088</c:v>
                </c:pt>
                <c:pt idx="12">
                  <c:v>47453</c:v>
                </c:pt>
                <c:pt idx="13">
                  <c:v>47818</c:v>
                </c:pt>
                <c:pt idx="14">
                  <c:v>48183</c:v>
                </c:pt>
                <c:pt idx="15">
                  <c:v>48549</c:v>
                </c:pt>
                <c:pt idx="16">
                  <c:v>48914</c:v>
                </c:pt>
                <c:pt idx="17">
                  <c:v>49279</c:v>
                </c:pt>
                <c:pt idx="18">
                  <c:v>49644</c:v>
                </c:pt>
                <c:pt idx="19">
                  <c:v>50010</c:v>
                </c:pt>
                <c:pt idx="20">
                  <c:v>50375</c:v>
                </c:pt>
                <c:pt idx="21">
                  <c:v>50740</c:v>
                </c:pt>
                <c:pt idx="22">
                  <c:v>51105</c:v>
                </c:pt>
                <c:pt idx="23">
                  <c:v>51471</c:v>
                </c:pt>
                <c:pt idx="24">
                  <c:v>51836</c:v>
                </c:pt>
                <c:pt idx="25">
                  <c:v>52201</c:v>
                </c:pt>
                <c:pt idx="26">
                  <c:v>52566</c:v>
                </c:pt>
                <c:pt idx="27">
                  <c:v>52932</c:v>
                </c:pt>
                <c:pt idx="28">
                  <c:v>53297</c:v>
                </c:pt>
                <c:pt idx="29">
                  <c:v>53662</c:v>
                </c:pt>
              </c:numCache>
            </c:numRef>
          </c:cat>
          <c:val>
            <c:numRef>
              <c:f>Sheet1!$P$4:$P$33</c:f>
              <c:numCache>
                <c:formatCode>_(* #,##0_);_(* \(#,##0\);_(* "-"??_);_(@_)</c:formatCode>
                <c:ptCount val="30"/>
                <c:pt idx="0">
                  <c:v>1178.0577700000001</c:v>
                </c:pt>
                <c:pt idx="1">
                  <c:v>1186.8630699999999</c:v>
                </c:pt>
                <c:pt idx="2">
                  <c:v>1184.7088100000001</c:v>
                </c:pt>
                <c:pt idx="3">
                  <c:v>1189.3257699999999</c:v>
                </c:pt>
                <c:pt idx="4">
                  <c:v>1192.18425</c:v>
                </c:pt>
                <c:pt idx="5">
                  <c:v>1193.05657</c:v>
                </c:pt>
                <c:pt idx="6">
                  <c:v>1188.7247299999999</c:v>
                </c:pt>
                <c:pt idx="7">
                  <c:v>1191.0363499999999</c:v>
                </c:pt>
                <c:pt idx="8">
                  <c:v>1192.4012700000001</c:v>
                </c:pt>
                <c:pt idx="9">
                  <c:v>1192.4661099999998</c:v>
                </c:pt>
                <c:pt idx="10">
                  <c:v>1194.1310100000001</c:v>
                </c:pt>
                <c:pt idx="11">
                  <c:v>1189.7932599999999</c:v>
                </c:pt>
                <c:pt idx="12">
                  <c:v>1189.7028599999999</c:v>
                </c:pt>
                <c:pt idx="13">
                  <c:v>1193.07781</c:v>
                </c:pt>
                <c:pt idx="14">
                  <c:v>1190.81456</c:v>
                </c:pt>
                <c:pt idx="15">
                  <c:v>1192.01666</c:v>
                </c:pt>
                <c:pt idx="16">
                  <c:v>1196.51656</c:v>
                </c:pt>
                <c:pt idx="17">
                  <c:v>1195.5793199999998</c:v>
                </c:pt>
                <c:pt idx="18">
                  <c:v>1198.1144399999998</c:v>
                </c:pt>
                <c:pt idx="19">
                  <c:v>1193.87192</c:v>
                </c:pt>
                <c:pt idx="20">
                  <c:v>1197.5697599999999</c:v>
                </c:pt>
                <c:pt idx="21">
                  <c:v>1199.31124</c:v>
                </c:pt>
                <c:pt idx="22">
                  <c:v>1203.5196800000001</c:v>
                </c:pt>
                <c:pt idx="23">
                  <c:v>1196.0803599999999</c:v>
                </c:pt>
                <c:pt idx="24">
                  <c:v>1201.3579999999999</c:v>
                </c:pt>
                <c:pt idx="25">
                  <c:v>1199.20588</c:v>
                </c:pt>
                <c:pt idx="26">
                  <c:v>449.25</c:v>
                </c:pt>
                <c:pt idx="27">
                  <c:v>445.75</c:v>
                </c:pt>
                <c:pt idx="28">
                  <c:v>446.5</c:v>
                </c:pt>
                <c:pt idx="29">
                  <c:v>446.25</c:v>
                </c:pt>
              </c:numCache>
            </c:numRef>
          </c:val>
          <c:smooth val="0"/>
          <c:extLst xmlns:c16r2="http://schemas.microsoft.com/office/drawing/2015/06/chart">
            <c:ext xmlns:c16="http://schemas.microsoft.com/office/drawing/2014/chart" uri="{C3380CC4-5D6E-409C-BE32-E72D297353CC}">
              <c16:uniqueId val="{00000004-AC9F-4602-BDFB-84A7B65DCEF6}"/>
            </c:ext>
          </c:extLst>
        </c:ser>
        <c:ser>
          <c:idx val="4"/>
          <c:order val="4"/>
          <c:tx>
            <c:strRef>
              <c:f>Sheet1!$Q$3</c:f>
              <c:strCache>
                <c:ptCount val="1"/>
                <c:pt idx="0">
                  <c:v>Portfolio Level (Extraordinary Call)</c:v>
                </c:pt>
              </c:strCache>
            </c:strRef>
          </c:tx>
          <c:spPr>
            <a:ln w="28575" cap="rnd">
              <a:solidFill>
                <a:srgbClr val="7030A0"/>
              </a:solidFill>
              <a:round/>
            </a:ln>
            <a:effectLst/>
          </c:spPr>
          <c:marker>
            <c:symbol val="none"/>
          </c:marker>
          <c:cat>
            <c:numRef>
              <c:f>Sheet1!$G$4:$G$33</c:f>
              <c:numCache>
                <c:formatCode>m/d/yyyy</c:formatCode>
                <c:ptCount val="30"/>
                <c:pt idx="0">
                  <c:v>43070</c:v>
                </c:pt>
                <c:pt idx="1">
                  <c:v>43435</c:v>
                </c:pt>
                <c:pt idx="2">
                  <c:v>43800</c:v>
                </c:pt>
                <c:pt idx="3">
                  <c:v>44166</c:v>
                </c:pt>
                <c:pt idx="4">
                  <c:v>44531</c:v>
                </c:pt>
                <c:pt idx="5">
                  <c:v>44896</c:v>
                </c:pt>
                <c:pt idx="6">
                  <c:v>45261</c:v>
                </c:pt>
                <c:pt idx="7">
                  <c:v>45627</c:v>
                </c:pt>
                <c:pt idx="8">
                  <c:v>45992</c:v>
                </c:pt>
                <c:pt idx="9">
                  <c:v>46357</c:v>
                </c:pt>
                <c:pt idx="10">
                  <c:v>46722</c:v>
                </c:pt>
                <c:pt idx="11">
                  <c:v>47088</c:v>
                </c:pt>
                <c:pt idx="12">
                  <c:v>47453</c:v>
                </c:pt>
                <c:pt idx="13">
                  <c:v>47818</c:v>
                </c:pt>
                <c:pt idx="14">
                  <c:v>48183</c:v>
                </c:pt>
                <c:pt idx="15">
                  <c:v>48549</c:v>
                </c:pt>
                <c:pt idx="16">
                  <c:v>48914</c:v>
                </c:pt>
                <c:pt idx="17">
                  <c:v>49279</c:v>
                </c:pt>
                <c:pt idx="18">
                  <c:v>49644</c:v>
                </c:pt>
                <c:pt idx="19">
                  <c:v>50010</c:v>
                </c:pt>
                <c:pt idx="20">
                  <c:v>50375</c:v>
                </c:pt>
                <c:pt idx="21">
                  <c:v>50740</c:v>
                </c:pt>
                <c:pt idx="22">
                  <c:v>51105</c:v>
                </c:pt>
                <c:pt idx="23">
                  <c:v>51471</c:v>
                </c:pt>
                <c:pt idx="24">
                  <c:v>51836</c:v>
                </c:pt>
                <c:pt idx="25">
                  <c:v>52201</c:v>
                </c:pt>
                <c:pt idx="26">
                  <c:v>52566</c:v>
                </c:pt>
                <c:pt idx="27">
                  <c:v>52932</c:v>
                </c:pt>
                <c:pt idx="28">
                  <c:v>53297</c:v>
                </c:pt>
                <c:pt idx="29">
                  <c:v>53662</c:v>
                </c:pt>
              </c:numCache>
            </c:numRef>
          </c:cat>
          <c:val>
            <c:numRef>
              <c:f>Sheet1!$Q$4:$Q$33</c:f>
              <c:numCache>
                <c:formatCode>_(* #,##0_);_(* \(#,##0\);_(* "-"??_);_(@_)</c:formatCode>
                <c:ptCount val="30"/>
                <c:pt idx="0">
                  <c:v>1145.20777</c:v>
                </c:pt>
                <c:pt idx="1">
                  <c:v>1144.8130699999999</c:v>
                </c:pt>
                <c:pt idx="2">
                  <c:v>1148.6588099999999</c:v>
                </c:pt>
                <c:pt idx="3">
                  <c:v>1144.6257700000001</c:v>
                </c:pt>
                <c:pt idx="4">
                  <c:v>1144.1342500000001</c:v>
                </c:pt>
                <c:pt idx="5">
                  <c:v>1147.4065700000001</c:v>
                </c:pt>
                <c:pt idx="6">
                  <c:v>1145.4747299999999</c:v>
                </c:pt>
                <c:pt idx="7">
                  <c:v>1145.7863499999999</c:v>
                </c:pt>
                <c:pt idx="8">
                  <c:v>1145.4012700000001</c:v>
                </c:pt>
                <c:pt idx="9">
                  <c:v>1143.9661099999998</c:v>
                </c:pt>
                <c:pt idx="10">
                  <c:v>1144.3810100000001</c:v>
                </c:pt>
                <c:pt idx="11">
                  <c:v>1144.0432599999999</c:v>
                </c:pt>
                <c:pt idx="12">
                  <c:v>1147.9528599999999</c:v>
                </c:pt>
                <c:pt idx="13">
                  <c:v>1145.32781</c:v>
                </c:pt>
                <c:pt idx="14">
                  <c:v>1147.56456</c:v>
                </c:pt>
                <c:pt idx="15">
                  <c:v>1148.26666</c:v>
                </c:pt>
                <c:pt idx="16">
                  <c:v>1147.51656</c:v>
                </c:pt>
                <c:pt idx="17">
                  <c:v>1146.8293199999998</c:v>
                </c:pt>
                <c:pt idx="18">
                  <c:v>1144.8644399999998</c:v>
                </c:pt>
                <c:pt idx="19">
                  <c:v>1146.62192</c:v>
                </c:pt>
                <c:pt idx="20">
                  <c:v>1146.3197599999999</c:v>
                </c:pt>
                <c:pt idx="21">
                  <c:v>1144.56124</c:v>
                </c:pt>
                <c:pt idx="22">
                  <c:v>1145.7696800000001</c:v>
                </c:pt>
                <c:pt idx="23">
                  <c:v>1145.8303599999999</c:v>
                </c:pt>
                <c:pt idx="24">
                  <c:v>1143.6079999999999</c:v>
                </c:pt>
                <c:pt idx="25">
                  <c:v>1144.70588</c:v>
                </c:pt>
                <c:pt idx="26">
                  <c:v>1148.25</c:v>
                </c:pt>
                <c:pt idx="27">
                  <c:v>1146</c:v>
                </c:pt>
                <c:pt idx="28">
                  <c:v>1146.5</c:v>
                </c:pt>
                <c:pt idx="29">
                  <c:v>1144.5</c:v>
                </c:pt>
              </c:numCache>
            </c:numRef>
          </c:val>
          <c:smooth val="0"/>
          <c:extLst xmlns:c16r2="http://schemas.microsoft.com/office/drawing/2015/06/chart">
            <c:ext xmlns:c16="http://schemas.microsoft.com/office/drawing/2014/chart" uri="{C3380CC4-5D6E-409C-BE32-E72D297353CC}">
              <c16:uniqueId val="{00000005-AC9F-4602-BDFB-84A7B65DCEF6}"/>
            </c:ext>
          </c:extLst>
        </c:ser>
        <c:dLbls>
          <c:showLegendKey val="0"/>
          <c:showVal val="0"/>
          <c:showCatName val="0"/>
          <c:showSerName val="0"/>
          <c:showPercent val="0"/>
          <c:showBubbleSize val="0"/>
        </c:dLbls>
        <c:marker val="1"/>
        <c:smooth val="0"/>
        <c:axId val="55817728"/>
        <c:axId val="55819264"/>
      </c:lineChart>
      <c:dateAx>
        <c:axId val="55817728"/>
        <c:scaling>
          <c:orientation val="minMax"/>
        </c:scaling>
        <c:delete val="0"/>
        <c:axPos val="b"/>
        <c:numFmt formatCode="yyyy" sourceLinked="0"/>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819264"/>
        <c:crosses val="autoZero"/>
        <c:auto val="1"/>
        <c:lblOffset val="100"/>
        <c:baseTimeUnit val="years"/>
      </c:dateAx>
      <c:valAx>
        <c:axId val="558192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 Thousand</a:t>
                </a:r>
              </a:p>
            </c:rich>
          </c:tx>
          <c:layout/>
          <c:overlay val="0"/>
          <c:spPr>
            <a:noFill/>
            <a:ln>
              <a:noFill/>
            </a:ln>
            <a:effectLst/>
          </c:spPr>
        </c:title>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817728"/>
        <c:crosses val="autoZero"/>
        <c:crossBetween val="between"/>
      </c:valAx>
      <c:spPr>
        <a:noFill/>
        <a:ln>
          <a:noFill/>
        </a:ln>
        <a:effectLst/>
      </c:spPr>
    </c:plotArea>
    <c:legend>
      <c:legendPos val="b"/>
      <c:layout>
        <c:manualLayout>
          <c:xMode val="edge"/>
          <c:yMode val="edge"/>
          <c:x val="5.2652465403150578E-2"/>
          <c:y val="0.90467230848480384"/>
          <c:w val="0.91497247236360635"/>
          <c:h val="8.0374420487158718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5" y="2"/>
            <a:ext cx="3168650" cy="482600"/>
          </a:xfrm>
          <a:prstGeom prst="rect">
            <a:avLst/>
          </a:prstGeom>
          <a:noFill/>
          <a:ln w="9525">
            <a:noFill/>
            <a:miter lim="800000"/>
            <a:headEnd/>
            <a:tailEnd/>
          </a:ln>
        </p:spPr>
        <p:txBody>
          <a:bodyPr vert="horz" wrap="square" lIns="93619" tIns="46815" rIns="93619" bIns="46815" numCol="1" anchor="t" anchorCtr="0" compatLnSpc="1">
            <a:prstTxWarp prst="textNoShape">
              <a:avLst/>
            </a:prstTxWarp>
          </a:bodyPr>
          <a:lstStyle>
            <a:lvl1pPr algn="l" defTabSz="937217">
              <a:spcBef>
                <a:spcPct val="0"/>
              </a:spcBef>
              <a:buClrTx/>
              <a:buFontTx/>
              <a:buNone/>
              <a:defRPr sz="900" b="0">
                <a:solidFill>
                  <a:schemeClr val="tx1"/>
                </a:solidFill>
                <a:latin typeface="Times New Roman" pitchFamily="18" charset="0"/>
                <a:cs typeface="+mn-cs"/>
              </a:defRPr>
            </a:lvl1pPr>
          </a:lstStyle>
          <a:p>
            <a:pPr>
              <a:defRPr/>
            </a:pPr>
            <a:endParaRPr lang="en-US" altLang="en-US" dirty="0"/>
          </a:p>
        </p:txBody>
      </p:sp>
      <p:sp>
        <p:nvSpPr>
          <p:cNvPr id="9219" name="Rectangle 3"/>
          <p:cNvSpPr>
            <a:spLocks noGrp="1" noChangeArrowheads="1"/>
          </p:cNvSpPr>
          <p:nvPr>
            <p:ph type="dt" sz="quarter" idx="1"/>
          </p:nvPr>
        </p:nvSpPr>
        <p:spPr bwMode="auto">
          <a:xfrm>
            <a:off x="4146552" y="2"/>
            <a:ext cx="3168650" cy="482600"/>
          </a:xfrm>
          <a:prstGeom prst="rect">
            <a:avLst/>
          </a:prstGeom>
          <a:noFill/>
          <a:ln w="9525">
            <a:noFill/>
            <a:miter lim="800000"/>
            <a:headEnd/>
            <a:tailEnd/>
          </a:ln>
        </p:spPr>
        <p:txBody>
          <a:bodyPr vert="horz" wrap="square" lIns="93619" tIns="46815" rIns="93619" bIns="46815" numCol="1" anchor="t" anchorCtr="0" compatLnSpc="1">
            <a:prstTxWarp prst="textNoShape">
              <a:avLst/>
            </a:prstTxWarp>
          </a:bodyPr>
          <a:lstStyle>
            <a:lvl1pPr algn="r" defTabSz="937217">
              <a:spcBef>
                <a:spcPct val="0"/>
              </a:spcBef>
              <a:buClrTx/>
              <a:buFontTx/>
              <a:buNone/>
              <a:defRPr sz="900" b="0">
                <a:solidFill>
                  <a:schemeClr val="tx1"/>
                </a:solidFill>
                <a:latin typeface="Times New Roman" pitchFamily="18" charset="0"/>
                <a:cs typeface="+mn-cs"/>
              </a:defRPr>
            </a:lvl1pPr>
          </a:lstStyle>
          <a:p>
            <a:pPr>
              <a:defRPr/>
            </a:pPr>
            <a:endParaRPr lang="en-US" altLang="en-US" dirty="0"/>
          </a:p>
        </p:txBody>
      </p:sp>
      <p:sp>
        <p:nvSpPr>
          <p:cNvPr id="9220" name="Rectangle 4"/>
          <p:cNvSpPr>
            <a:spLocks noGrp="1" noChangeArrowheads="1"/>
          </p:cNvSpPr>
          <p:nvPr>
            <p:ph type="ftr" sz="quarter" idx="2"/>
          </p:nvPr>
        </p:nvSpPr>
        <p:spPr bwMode="auto">
          <a:xfrm>
            <a:off x="5" y="9121785"/>
            <a:ext cx="3168650" cy="479425"/>
          </a:xfrm>
          <a:prstGeom prst="rect">
            <a:avLst/>
          </a:prstGeom>
          <a:noFill/>
          <a:ln w="9525">
            <a:noFill/>
            <a:miter lim="800000"/>
            <a:headEnd/>
            <a:tailEnd/>
          </a:ln>
        </p:spPr>
        <p:txBody>
          <a:bodyPr vert="horz" wrap="square" lIns="93619" tIns="46815" rIns="93619" bIns="46815" numCol="1" anchor="b" anchorCtr="0" compatLnSpc="1">
            <a:prstTxWarp prst="textNoShape">
              <a:avLst/>
            </a:prstTxWarp>
          </a:bodyPr>
          <a:lstStyle>
            <a:lvl1pPr algn="l" defTabSz="937217">
              <a:spcBef>
                <a:spcPct val="0"/>
              </a:spcBef>
              <a:buClrTx/>
              <a:buFontTx/>
              <a:buNone/>
              <a:defRPr sz="900" b="0">
                <a:solidFill>
                  <a:schemeClr val="tx1"/>
                </a:solidFill>
                <a:latin typeface="Times New Roman" pitchFamily="18" charset="0"/>
                <a:cs typeface="+mn-cs"/>
              </a:defRPr>
            </a:lvl1pPr>
          </a:lstStyle>
          <a:p>
            <a:pPr>
              <a:defRPr/>
            </a:pPr>
            <a:endParaRPr lang="en-US" altLang="en-US" dirty="0"/>
          </a:p>
        </p:txBody>
      </p:sp>
      <p:sp>
        <p:nvSpPr>
          <p:cNvPr id="9221" name="Rectangle 5"/>
          <p:cNvSpPr>
            <a:spLocks noGrp="1" noChangeArrowheads="1"/>
          </p:cNvSpPr>
          <p:nvPr>
            <p:ph type="sldNum" sz="quarter" idx="3"/>
          </p:nvPr>
        </p:nvSpPr>
        <p:spPr bwMode="auto">
          <a:xfrm>
            <a:off x="4146552" y="9121785"/>
            <a:ext cx="3168650" cy="479425"/>
          </a:xfrm>
          <a:prstGeom prst="rect">
            <a:avLst/>
          </a:prstGeom>
          <a:noFill/>
          <a:ln w="9525">
            <a:noFill/>
            <a:miter lim="800000"/>
            <a:headEnd/>
            <a:tailEnd/>
          </a:ln>
        </p:spPr>
        <p:txBody>
          <a:bodyPr vert="horz" wrap="square" lIns="93619" tIns="46815" rIns="93619" bIns="46815" numCol="1" anchor="b" anchorCtr="0" compatLnSpc="1">
            <a:prstTxWarp prst="textNoShape">
              <a:avLst/>
            </a:prstTxWarp>
          </a:bodyPr>
          <a:lstStyle>
            <a:lvl1pPr algn="r" defTabSz="937217">
              <a:spcBef>
                <a:spcPct val="0"/>
              </a:spcBef>
              <a:buClrTx/>
              <a:buFontTx/>
              <a:buNone/>
              <a:defRPr sz="900" b="0">
                <a:solidFill>
                  <a:schemeClr val="tx1"/>
                </a:solidFill>
                <a:latin typeface="Times New Roman" pitchFamily="18" charset="0"/>
                <a:cs typeface="+mn-cs"/>
              </a:defRPr>
            </a:lvl1pPr>
          </a:lstStyle>
          <a:p>
            <a:pPr>
              <a:defRPr/>
            </a:pPr>
            <a:fld id="{4568C96C-E66A-412C-8EDB-AC2277307E4A}" type="slidenum">
              <a:rPr lang="en-US" altLang="en-US"/>
              <a:pPr>
                <a:defRPr/>
              </a:pPr>
              <a:t>‹#›</a:t>
            </a:fld>
            <a:endParaRPr lang="en-US" altLang="en-US" dirty="0"/>
          </a:p>
        </p:txBody>
      </p:sp>
    </p:spTree>
    <p:extLst>
      <p:ext uri="{BB962C8B-B14F-4D97-AF65-F5344CB8AC3E}">
        <p14:creationId xmlns:p14="http://schemas.microsoft.com/office/powerpoint/2010/main" val="427650170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9746" name="Rectangle 2"/>
          <p:cNvSpPr>
            <a:spLocks noGrp="1" noChangeArrowheads="1"/>
          </p:cNvSpPr>
          <p:nvPr>
            <p:ph type="hdr" sz="quarter"/>
          </p:nvPr>
        </p:nvSpPr>
        <p:spPr bwMode="auto">
          <a:xfrm>
            <a:off x="6" y="3"/>
            <a:ext cx="3170238" cy="484188"/>
          </a:xfrm>
          <a:prstGeom prst="rect">
            <a:avLst/>
          </a:prstGeom>
          <a:noFill/>
          <a:ln w="9525">
            <a:noFill/>
            <a:miter lim="800000"/>
            <a:headEnd/>
            <a:tailEnd/>
          </a:ln>
        </p:spPr>
        <p:txBody>
          <a:bodyPr vert="horz" wrap="square" lIns="92270" tIns="46140" rIns="92270" bIns="46140" numCol="1" anchor="t" anchorCtr="0" compatLnSpc="1">
            <a:prstTxWarp prst="textNoShape">
              <a:avLst/>
            </a:prstTxWarp>
          </a:bodyPr>
          <a:lstStyle>
            <a:lvl1pPr algn="l" defTabSz="925846">
              <a:spcBef>
                <a:spcPct val="0"/>
              </a:spcBef>
              <a:buClrTx/>
              <a:buFontTx/>
              <a:buNone/>
              <a:defRPr sz="1200" b="0">
                <a:solidFill>
                  <a:schemeClr val="tx1"/>
                </a:solidFill>
                <a:latin typeface="Times New Roman" pitchFamily="18" charset="0"/>
                <a:cs typeface="+mn-cs"/>
              </a:defRPr>
            </a:lvl1pPr>
          </a:lstStyle>
          <a:p>
            <a:pPr>
              <a:defRPr/>
            </a:pPr>
            <a:endParaRPr lang="en-US" dirty="0"/>
          </a:p>
        </p:txBody>
      </p:sp>
      <p:sp>
        <p:nvSpPr>
          <p:cNvPr id="159747" name="Rectangle 3"/>
          <p:cNvSpPr>
            <a:spLocks noGrp="1" noChangeArrowheads="1"/>
          </p:cNvSpPr>
          <p:nvPr>
            <p:ph type="dt" idx="1"/>
          </p:nvPr>
        </p:nvSpPr>
        <p:spPr bwMode="auto">
          <a:xfrm>
            <a:off x="4143375" y="3"/>
            <a:ext cx="3170238" cy="484188"/>
          </a:xfrm>
          <a:prstGeom prst="rect">
            <a:avLst/>
          </a:prstGeom>
          <a:noFill/>
          <a:ln w="9525">
            <a:noFill/>
            <a:miter lim="800000"/>
            <a:headEnd/>
            <a:tailEnd/>
          </a:ln>
        </p:spPr>
        <p:txBody>
          <a:bodyPr vert="horz" wrap="square" lIns="92270" tIns="46140" rIns="92270" bIns="46140" numCol="1" anchor="t" anchorCtr="0" compatLnSpc="1">
            <a:prstTxWarp prst="textNoShape">
              <a:avLst/>
            </a:prstTxWarp>
          </a:bodyPr>
          <a:lstStyle>
            <a:lvl1pPr algn="r" defTabSz="925846">
              <a:spcBef>
                <a:spcPct val="0"/>
              </a:spcBef>
              <a:buClrTx/>
              <a:buFontTx/>
              <a:buNone/>
              <a:defRPr sz="1200" b="0">
                <a:solidFill>
                  <a:schemeClr val="tx1"/>
                </a:solidFill>
                <a:latin typeface="Times New Roman" pitchFamily="18" charset="0"/>
                <a:cs typeface="+mn-cs"/>
              </a:defRPr>
            </a:lvl1pPr>
          </a:lstStyle>
          <a:p>
            <a:pPr>
              <a:defRPr/>
            </a:pPr>
            <a:endParaRPr lang="en-US" dirty="0"/>
          </a:p>
        </p:txBody>
      </p:sp>
      <p:sp>
        <p:nvSpPr>
          <p:cNvPr id="10244" name="Rectangle 4"/>
          <p:cNvSpPr>
            <a:spLocks noGrp="1" noRot="1" noChangeAspect="1" noChangeArrowheads="1" noTextEdit="1"/>
          </p:cNvSpPr>
          <p:nvPr>
            <p:ph type="sldImg" idx="2"/>
          </p:nvPr>
        </p:nvSpPr>
        <p:spPr bwMode="auto">
          <a:xfrm>
            <a:off x="1257300" y="720725"/>
            <a:ext cx="4802188"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9749" name="Rectangle 5"/>
          <p:cNvSpPr>
            <a:spLocks noGrp="1" noChangeArrowheads="1"/>
          </p:cNvSpPr>
          <p:nvPr>
            <p:ph type="body" sz="quarter" idx="3"/>
          </p:nvPr>
        </p:nvSpPr>
        <p:spPr bwMode="auto">
          <a:xfrm>
            <a:off x="731842" y="4560898"/>
            <a:ext cx="5851523" cy="4321175"/>
          </a:xfrm>
          <a:prstGeom prst="rect">
            <a:avLst/>
          </a:prstGeom>
          <a:noFill/>
          <a:ln w="9525">
            <a:noFill/>
            <a:miter lim="800000"/>
            <a:headEnd/>
            <a:tailEnd/>
          </a:ln>
        </p:spPr>
        <p:txBody>
          <a:bodyPr vert="horz" wrap="square" lIns="92270" tIns="46140" rIns="92270" bIns="4614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9750" name="Rectangle 6"/>
          <p:cNvSpPr>
            <a:spLocks noGrp="1" noChangeArrowheads="1"/>
          </p:cNvSpPr>
          <p:nvPr>
            <p:ph type="ftr" sz="quarter" idx="4"/>
          </p:nvPr>
        </p:nvSpPr>
        <p:spPr bwMode="auto">
          <a:xfrm>
            <a:off x="6" y="9115433"/>
            <a:ext cx="3170238" cy="484188"/>
          </a:xfrm>
          <a:prstGeom prst="rect">
            <a:avLst/>
          </a:prstGeom>
          <a:noFill/>
          <a:ln w="9525">
            <a:noFill/>
            <a:miter lim="800000"/>
            <a:headEnd/>
            <a:tailEnd/>
          </a:ln>
        </p:spPr>
        <p:txBody>
          <a:bodyPr vert="horz" wrap="square" lIns="92270" tIns="46140" rIns="92270" bIns="46140" numCol="1" anchor="b" anchorCtr="0" compatLnSpc="1">
            <a:prstTxWarp prst="textNoShape">
              <a:avLst/>
            </a:prstTxWarp>
          </a:bodyPr>
          <a:lstStyle>
            <a:lvl1pPr algn="l" defTabSz="925846">
              <a:spcBef>
                <a:spcPct val="0"/>
              </a:spcBef>
              <a:buClrTx/>
              <a:buFontTx/>
              <a:buNone/>
              <a:defRPr sz="1200" b="0">
                <a:solidFill>
                  <a:schemeClr val="tx1"/>
                </a:solidFill>
                <a:latin typeface="Times New Roman" pitchFamily="18" charset="0"/>
                <a:cs typeface="+mn-cs"/>
              </a:defRPr>
            </a:lvl1pPr>
          </a:lstStyle>
          <a:p>
            <a:pPr>
              <a:defRPr/>
            </a:pPr>
            <a:endParaRPr lang="en-US" dirty="0"/>
          </a:p>
        </p:txBody>
      </p:sp>
      <p:sp>
        <p:nvSpPr>
          <p:cNvPr id="159751" name="Rectangle 7"/>
          <p:cNvSpPr>
            <a:spLocks noGrp="1" noChangeArrowheads="1"/>
          </p:cNvSpPr>
          <p:nvPr>
            <p:ph type="sldNum" sz="quarter" idx="5"/>
          </p:nvPr>
        </p:nvSpPr>
        <p:spPr bwMode="auto">
          <a:xfrm>
            <a:off x="4143375" y="9115433"/>
            <a:ext cx="3170238" cy="484188"/>
          </a:xfrm>
          <a:prstGeom prst="rect">
            <a:avLst/>
          </a:prstGeom>
          <a:noFill/>
          <a:ln w="9525">
            <a:noFill/>
            <a:miter lim="800000"/>
            <a:headEnd/>
            <a:tailEnd/>
          </a:ln>
        </p:spPr>
        <p:txBody>
          <a:bodyPr vert="horz" wrap="square" lIns="92270" tIns="46140" rIns="92270" bIns="46140" numCol="1" anchor="b" anchorCtr="0" compatLnSpc="1">
            <a:prstTxWarp prst="textNoShape">
              <a:avLst/>
            </a:prstTxWarp>
          </a:bodyPr>
          <a:lstStyle>
            <a:lvl1pPr algn="r" defTabSz="925846">
              <a:spcBef>
                <a:spcPct val="0"/>
              </a:spcBef>
              <a:buClrTx/>
              <a:buFontTx/>
              <a:buNone/>
              <a:defRPr sz="1200" b="0">
                <a:solidFill>
                  <a:schemeClr val="tx1"/>
                </a:solidFill>
                <a:latin typeface="Times New Roman" pitchFamily="18" charset="0"/>
                <a:cs typeface="+mn-cs"/>
              </a:defRPr>
            </a:lvl1pPr>
          </a:lstStyle>
          <a:p>
            <a:pPr>
              <a:defRPr/>
            </a:pPr>
            <a:fld id="{BE30CA88-7DD6-4460-AAA3-5120F0754221}" type="slidenum">
              <a:rPr lang="en-US"/>
              <a:pPr>
                <a:defRPr/>
              </a:pPr>
              <a:t>‹#›</a:t>
            </a:fld>
            <a:endParaRPr lang="en-US" dirty="0"/>
          </a:p>
        </p:txBody>
      </p:sp>
    </p:spTree>
    <p:extLst>
      <p:ext uri="{BB962C8B-B14F-4D97-AF65-F5344CB8AC3E}">
        <p14:creationId xmlns:p14="http://schemas.microsoft.com/office/powerpoint/2010/main" val="2428080133"/>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52222" eaLnBrk="0" hangingPunct="0">
              <a:spcBef>
                <a:spcPct val="20000"/>
              </a:spcBef>
              <a:buClr>
                <a:schemeClr val="accent2"/>
              </a:buClr>
              <a:buFont typeface="Wingdings" pitchFamily="2" charset="2"/>
              <a:defRPr sz="800" b="1">
                <a:solidFill>
                  <a:srgbClr val="FFCC00"/>
                </a:solidFill>
                <a:latin typeface="Book Antiqua" pitchFamily="18" charset="0"/>
              </a:defRPr>
            </a:lvl1pPr>
            <a:lvl2pPr marL="742733" indent="-285666" algn="ctr" defTabSz="952222" eaLnBrk="0" hangingPunct="0">
              <a:spcBef>
                <a:spcPct val="20000"/>
              </a:spcBef>
              <a:buClr>
                <a:schemeClr val="accent2"/>
              </a:buClr>
              <a:buFont typeface="Wingdings" pitchFamily="2" charset="2"/>
              <a:defRPr sz="800" b="1">
                <a:solidFill>
                  <a:srgbClr val="FFCC00"/>
                </a:solidFill>
                <a:latin typeface="Book Antiqua" pitchFamily="18" charset="0"/>
              </a:defRPr>
            </a:lvl2pPr>
            <a:lvl3pPr marL="1142666" indent="-228534" algn="ctr" defTabSz="952222" eaLnBrk="0" hangingPunct="0">
              <a:spcBef>
                <a:spcPct val="20000"/>
              </a:spcBef>
              <a:buClr>
                <a:schemeClr val="accent2"/>
              </a:buClr>
              <a:buFont typeface="Wingdings" pitchFamily="2" charset="2"/>
              <a:defRPr sz="800" b="1">
                <a:solidFill>
                  <a:srgbClr val="FFCC00"/>
                </a:solidFill>
                <a:latin typeface="Book Antiqua" pitchFamily="18" charset="0"/>
              </a:defRPr>
            </a:lvl3pPr>
            <a:lvl4pPr marL="1599731" indent="-228534" algn="ctr" defTabSz="952222" eaLnBrk="0" hangingPunct="0">
              <a:spcBef>
                <a:spcPct val="20000"/>
              </a:spcBef>
              <a:buClr>
                <a:schemeClr val="accent2"/>
              </a:buClr>
              <a:buFont typeface="Wingdings" pitchFamily="2" charset="2"/>
              <a:defRPr sz="800" b="1">
                <a:solidFill>
                  <a:srgbClr val="FFCC00"/>
                </a:solidFill>
                <a:latin typeface="Book Antiqua" pitchFamily="18" charset="0"/>
              </a:defRPr>
            </a:lvl4pPr>
            <a:lvl5pPr marL="2056798" indent="-228534" algn="ctr" defTabSz="952222" eaLnBrk="0" hangingPunct="0">
              <a:spcBef>
                <a:spcPct val="20000"/>
              </a:spcBef>
              <a:buClr>
                <a:schemeClr val="accent2"/>
              </a:buClr>
              <a:buFont typeface="Wingdings" pitchFamily="2" charset="2"/>
              <a:defRPr sz="800" b="1">
                <a:solidFill>
                  <a:srgbClr val="FFCC00"/>
                </a:solidFill>
                <a:latin typeface="Book Antiqua" pitchFamily="18" charset="0"/>
              </a:defRPr>
            </a:lvl5pPr>
            <a:lvl6pPr marL="2513863" indent="-228534" algn="ctr" defTabSz="952222" eaLnBrk="0" fontAlgn="base" hangingPunct="0">
              <a:spcBef>
                <a:spcPct val="20000"/>
              </a:spcBef>
              <a:spcAft>
                <a:spcPct val="0"/>
              </a:spcAft>
              <a:buClr>
                <a:schemeClr val="accent2"/>
              </a:buClr>
              <a:buFont typeface="Wingdings" pitchFamily="2" charset="2"/>
              <a:defRPr sz="800" b="1">
                <a:solidFill>
                  <a:srgbClr val="FFCC00"/>
                </a:solidFill>
                <a:latin typeface="Book Antiqua" pitchFamily="18" charset="0"/>
              </a:defRPr>
            </a:lvl6pPr>
            <a:lvl7pPr marL="2970930" indent="-228534" algn="ctr" defTabSz="952222" eaLnBrk="0" fontAlgn="base" hangingPunct="0">
              <a:spcBef>
                <a:spcPct val="20000"/>
              </a:spcBef>
              <a:spcAft>
                <a:spcPct val="0"/>
              </a:spcAft>
              <a:buClr>
                <a:schemeClr val="accent2"/>
              </a:buClr>
              <a:buFont typeface="Wingdings" pitchFamily="2" charset="2"/>
              <a:defRPr sz="800" b="1">
                <a:solidFill>
                  <a:srgbClr val="FFCC00"/>
                </a:solidFill>
                <a:latin typeface="Book Antiqua" pitchFamily="18" charset="0"/>
              </a:defRPr>
            </a:lvl7pPr>
            <a:lvl8pPr marL="3427994" indent="-228534" algn="ctr" defTabSz="952222" eaLnBrk="0" fontAlgn="base" hangingPunct="0">
              <a:spcBef>
                <a:spcPct val="20000"/>
              </a:spcBef>
              <a:spcAft>
                <a:spcPct val="0"/>
              </a:spcAft>
              <a:buClr>
                <a:schemeClr val="accent2"/>
              </a:buClr>
              <a:buFont typeface="Wingdings" pitchFamily="2" charset="2"/>
              <a:defRPr sz="800" b="1">
                <a:solidFill>
                  <a:srgbClr val="FFCC00"/>
                </a:solidFill>
                <a:latin typeface="Book Antiqua" pitchFamily="18" charset="0"/>
              </a:defRPr>
            </a:lvl8pPr>
            <a:lvl9pPr marL="3885061" indent="-228534" algn="ctr" defTabSz="952222" eaLnBrk="0" fontAlgn="base" hangingPunct="0">
              <a:spcBef>
                <a:spcPct val="20000"/>
              </a:spcBef>
              <a:spcAft>
                <a:spcPct val="0"/>
              </a:spcAft>
              <a:buClr>
                <a:schemeClr val="accent2"/>
              </a:buClr>
              <a:buFont typeface="Wingdings" pitchFamily="2" charset="2"/>
              <a:defRPr sz="800" b="1">
                <a:solidFill>
                  <a:srgbClr val="FFCC00"/>
                </a:solidFill>
                <a:latin typeface="Book Antiqua" pitchFamily="18" charset="0"/>
              </a:defRPr>
            </a:lvl9pPr>
          </a:lstStyle>
          <a:p>
            <a:pPr algn="r" eaLnBrk="1" hangingPunct="1">
              <a:spcBef>
                <a:spcPct val="0"/>
              </a:spcBef>
              <a:buClrTx/>
              <a:buFontTx/>
              <a:buNone/>
              <a:defRPr/>
            </a:pPr>
            <a:fld id="{5BAAEFA0-0044-4BDD-997C-8AEC36283078}" type="slidenum">
              <a:rPr lang="en-US" sz="1200" b="0">
                <a:solidFill>
                  <a:schemeClr val="tx1"/>
                </a:solidFill>
                <a:latin typeface="Times New Roman" pitchFamily="18" charset="0"/>
              </a:rPr>
              <a:pPr algn="r" eaLnBrk="1" hangingPunct="1">
                <a:spcBef>
                  <a:spcPct val="0"/>
                </a:spcBef>
                <a:buClrTx/>
                <a:buFontTx/>
                <a:buNone/>
                <a:defRPr/>
              </a:pPr>
              <a:t>0</a:t>
            </a:fld>
            <a:endParaRPr lang="en-US" sz="1200" b="0" dirty="0">
              <a:solidFill>
                <a:schemeClr val="tx1"/>
              </a:solidFill>
              <a:latin typeface="Times New Roman" pitchFamily="18" charset="0"/>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Tree>
    <p:extLst>
      <p:ext uri="{BB962C8B-B14F-4D97-AF65-F5344CB8AC3E}">
        <p14:creationId xmlns:p14="http://schemas.microsoft.com/office/powerpoint/2010/main" val="26553525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3"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33363" y="373063"/>
            <a:ext cx="3492500" cy="473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Content Placeholder 4"/>
          <p:cNvSpPr>
            <a:spLocks noGrp="1"/>
          </p:cNvSpPr>
          <p:nvPr>
            <p:ph sz="quarter" idx="10"/>
          </p:nvPr>
        </p:nvSpPr>
        <p:spPr>
          <a:xfrm>
            <a:off x="232591" y="1508501"/>
            <a:ext cx="8644466" cy="3911600"/>
          </a:xfrm>
          <a:prstGeom prst="rect">
            <a:avLst/>
          </a:prstGeom>
        </p:spPr>
        <p:txBody>
          <a:bodyPr/>
          <a:lstStyle>
            <a:lvl1pPr marL="115887" indent="0" algn="ctr">
              <a:buNone/>
              <a:defRPr sz="2800" b="1">
                <a:solidFill>
                  <a:schemeClr val="tx1"/>
                </a:solidFill>
                <a:latin typeface="Constantia" pitchFamily="18" charset="0"/>
              </a:defRPr>
            </a:lvl1pPr>
            <a:lvl2pPr marL="339725" indent="0" algn="ctr">
              <a:buNone/>
              <a:defRPr sz="3200" b="1"/>
            </a:lvl2pPr>
            <a:lvl3pPr marL="573088" indent="0" algn="ctr">
              <a:buNone/>
              <a:defRPr sz="3200" b="1"/>
            </a:lvl3pPr>
            <a:lvl4pPr marL="804863" indent="0" algn="ctr">
              <a:buNone/>
              <a:defRPr sz="3200" b="1"/>
            </a:lvl4pPr>
            <a:lvl5pPr marL="1030288" indent="0" algn="ctr">
              <a:buNone/>
              <a:defRPr sz="3200" b="1"/>
            </a:lvl5pPr>
          </a:lstStyle>
          <a:p>
            <a:pPr lvl="0"/>
            <a:r>
              <a:rPr lang="en-US" dirty="0"/>
              <a:t>Click to edit Master text styles</a:t>
            </a:r>
          </a:p>
        </p:txBody>
      </p:sp>
      <p:pic>
        <p:nvPicPr>
          <p:cNvPr id="6" name="Picture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029450" y="6481763"/>
            <a:ext cx="18859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9"/>
          <p:cNvSpPr txBox="1">
            <a:spLocks noChangeArrowheads="1"/>
          </p:cNvSpPr>
          <p:nvPr userDrawn="1"/>
        </p:nvSpPr>
        <p:spPr bwMode="auto">
          <a:xfrm>
            <a:off x="228600" y="6507163"/>
            <a:ext cx="600075"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eaLnBrk="0" hangingPunct="0">
              <a:spcBef>
                <a:spcPct val="20000"/>
              </a:spcBef>
              <a:buClr>
                <a:schemeClr val="accent2"/>
              </a:buClr>
              <a:buFont typeface="Wingdings" pitchFamily="2" charset="2"/>
              <a:defRPr sz="800" b="1">
                <a:solidFill>
                  <a:srgbClr val="FFCC00"/>
                </a:solidFill>
                <a:latin typeface="Book Antiqua" pitchFamily="18" charset="0"/>
              </a:defRPr>
            </a:lvl1pPr>
            <a:lvl2pPr marL="742950" indent="-285750" algn="ctr" eaLnBrk="0" hangingPunct="0">
              <a:spcBef>
                <a:spcPct val="20000"/>
              </a:spcBef>
              <a:buClr>
                <a:schemeClr val="accent2"/>
              </a:buClr>
              <a:buFont typeface="Wingdings" pitchFamily="2" charset="2"/>
              <a:defRPr sz="800" b="1">
                <a:solidFill>
                  <a:srgbClr val="FFCC00"/>
                </a:solidFill>
                <a:latin typeface="Book Antiqua" pitchFamily="18" charset="0"/>
              </a:defRPr>
            </a:lvl2pPr>
            <a:lvl3pPr marL="1143000" indent="-228600" algn="ctr" eaLnBrk="0" hangingPunct="0">
              <a:spcBef>
                <a:spcPct val="20000"/>
              </a:spcBef>
              <a:buClr>
                <a:schemeClr val="accent2"/>
              </a:buClr>
              <a:buFont typeface="Wingdings" pitchFamily="2" charset="2"/>
              <a:defRPr sz="800" b="1">
                <a:solidFill>
                  <a:srgbClr val="FFCC00"/>
                </a:solidFill>
                <a:latin typeface="Book Antiqua" pitchFamily="18" charset="0"/>
              </a:defRPr>
            </a:lvl3pPr>
            <a:lvl4pPr marL="1600200" indent="-228600" algn="ctr" eaLnBrk="0" hangingPunct="0">
              <a:spcBef>
                <a:spcPct val="20000"/>
              </a:spcBef>
              <a:buClr>
                <a:schemeClr val="accent2"/>
              </a:buClr>
              <a:buFont typeface="Wingdings" pitchFamily="2" charset="2"/>
              <a:defRPr sz="800" b="1">
                <a:solidFill>
                  <a:srgbClr val="FFCC00"/>
                </a:solidFill>
                <a:latin typeface="Book Antiqua" pitchFamily="18" charset="0"/>
              </a:defRPr>
            </a:lvl4pPr>
            <a:lvl5pPr marL="2057400" indent="-228600" algn="ctr" eaLnBrk="0" hangingPunct="0">
              <a:spcBef>
                <a:spcPct val="20000"/>
              </a:spcBef>
              <a:buClr>
                <a:schemeClr val="accent2"/>
              </a:buClr>
              <a:buFont typeface="Wingdings" pitchFamily="2" charset="2"/>
              <a:defRPr sz="800" b="1">
                <a:solidFill>
                  <a:srgbClr val="FFCC00"/>
                </a:solidFill>
                <a:latin typeface="Book Antiqua" pitchFamily="18" charset="0"/>
              </a:defRPr>
            </a:lvl5pPr>
            <a:lvl6pPr marL="2514600" indent="-228600" algn="ctr" eaLnBrk="0" fontAlgn="base" hangingPunct="0">
              <a:spcBef>
                <a:spcPct val="20000"/>
              </a:spcBef>
              <a:spcAft>
                <a:spcPct val="0"/>
              </a:spcAft>
              <a:buClr>
                <a:schemeClr val="accent2"/>
              </a:buClr>
              <a:buFont typeface="Wingdings" pitchFamily="2" charset="2"/>
              <a:defRPr sz="800" b="1">
                <a:solidFill>
                  <a:srgbClr val="FFCC00"/>
                </a:solidFill>
                <a:latin typeface="Book Antiqua" pitchFamily="18" charset="0"/>
              </a:defRPr>
            </a:lvl6pPr>
            <a:lvl7pPr marL="2971800" indent="-228600" algn="ctr" eaLnBrk="0" fontAlgn="base" hangingPunct="0">
              <a:spcBef>
                <a:spcPct val="20000"/>
              </a:spcBef>
              <a:spcAft>
                <a:spcPct val="0"/>
              </a:spcAft>
              <a:buClr>
                <a:schemeClr val="accent2"/>
              </a:buClr>
              <a:buFont typeface="Wingdings" pitchFamily="2" charset="2"/>
              <a:defRPr sz="800" b="1">
                <a:solidFill>
                  <a:srgbClr val="FFCC00"/>
                </a:solidFill>
                <a:latin typeface="Book Antiqua" pitchFamily="18" charset="0"/>
              </a:defRPr>
            </a:lvl7pPr>
            <a:lvl8pPr marL="3429000" indent="-228600" algn="ctr" eaLnBrk="0" fontAlgn="base" hangingPunct="0">
              <a:spcBef>
                <a:spcPct val="20000"/>
              </a:spcBef>
              <a:spcAft>
                <a:spcPct val="0"/>
              </a:spcAft>
              <a:buClr>
                <a:schemeClr val="accent2"/>
              </a:buClr>
              <a:buFont typeface="Wingdings" pitchFamily="2" charset="2"/>
              <a:defRPr sz="800" b="1">
                <a:solidFill>
                  <a:srgbClr val="FFCC00"/>
                </a:solidFill>
                <a:latin typeface="Book Antiqua" pitchFamily="18" charset="0"/>
              </a:defRPr>
            </a:lvl8pPr>
            <a:lvl9pPr marL="3886200" indent="-228600" algn="ctr" eaLnBrk="0" fontAlgn="base" hangingPunct="0">
              <a:spcBef>
                <a:spcPct val="20000"/>
              </a:spcBef>
              <a:spcAft>
                <a:spcPct val="0"/>
              </a:spcAft>
              <a:buClr>
                <a:schemeClr val="accent2"/>
              </a:buClr>
              <a:buFont typeface="Wingdings" pitchFamily="2" charset="2"/>
              <a:defRPr sz="800" b="1">
                <a:solidFill>
                  <a:srgbClr val="FFCC00"/>
                </a:solidFill>
                <a:latin typeface="Book Antiqua" pitchFamily="18" charset="0"/>
              </a:defRPr>
            </a:lvl9pPr>
          </a:lstStyle>
          <a:p>
            <a:pPr algn="l" eaLnBrk="1" hangingPunct="1">
              <a:spcBef>
                <a:spcPct val="0"/>
              </a:spcBef>
              <a:buClrTx/>
              <a:buFontTx/>
              <a:buNone/>
              <a:defRPr/>
            </a:pPr>
            <a:r>
              <a:rPr lang="en-US" altLang="en-US" sz="900" b="0" dirty="0">
                <a:solidFill>
                  <a:schemeClr val="tx1"/>
                </a:solidFill>
                <a:latin typeface="Calibri" pitchFamily="34" charset="0"/>
              </a:rPr>
              <a:t>PAGE </a:t>
            </a:r>
            <a:fld id="{545340B3-5669-4435-96B6-A7B408A6D1BD}" type="slidenum">
              <a:rPr lang="en-US" altLang="en-US" sz="900" b="0" smtClean="0">
                <a:solidFill>
                  <a:schemeClr val="tx1"/>
                </a:solidFill>
                <a:latin typeface="Calibri" pitchFamily="34" charset="0"/>
              </a:rPr>
              <a:pPr algn="l" eaLnBrk="1" hangingPunct="1">
                <a:spcBef>
                  <a:spcPct val="0"/>
                </a:spcBef>
                <a:buClrTx/>
                <a:buFontTx/>
                <a:buNone/>
                <a:defRPr/>
              </a:pPr>
              <a:t>‹#›</a:t>
            </a:fld>
            <a:endParaRPr lang="en-US" altLang="en-US" sz="900" b="0" dirty="0">
              <a:solidFill>
                <a:schemeClr val="tx1"/>
              </a:solidFill>
              <a:latin typeface="Calibri" pitchFamily="34" charset="0"/>
            </a:endParaRPr>
          </a:p>
        </p:txBody>
      </p:sp>
    </p:spTree>
    <p:extLst>
      <p:ext uri="{BB962C8B-B14F-4D97-AF65-F5344CB8AC3E}">
        <p14:creationId xmlns:p14="http://schemas.microsoft.com/office/powerpoint/2010/main" val="3098773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7" name="Straight Connector 6"/>
          <p:cNvCxnSpPr/>
          <p:nvPr userDrawn="1"/>
        </p:nvCxnSpPr>
        <p:spPr bwMode="auto">
          <a:xfrm>
            <a:off x="228600" y="311150"/>
            <a:ext cx="8686800" cy="0"/>
          </a:xfrm>
          <a:prstGeom prst="line">
            <a:avLst/>
          </a:prstGeom>
          <a:ln>
            <a:solidFill>
              <a:schemeClr val="tx1"/>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8" name="Text Box 9"/>
          <p:cNvSpPr txBox="1">
            <a:spLocks noChangeArrowheads="1"/>
          </p:cNvSpPr>
          <p:nvPr userDrawn="1"/>
        </p:nvSpPr>
        <p:spPr bwMode="auto">
          <a:xfrm>
            <a:off x="228600" y="6507163"/>
            <a:ext cx="600075"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eaLnBrk="0" hangingPunct="0">
              <a:spcBef>
                <a:spcPct val="20000"/>
              </a:spcBef>
              <a:buClr>
                <a:schemeClr val="accent2"/>
              </a:buClr>
              <a:buFont typeface="Wingdings" pitchFamily="2" charset="2"/>
              <a:defRPr sz="800" b="1">
                <a:solidFill>
                  <a:srgbClr val="FFCC00"/>
                </a:solidFill>
                <a:latin typeface="Book Antiqua" pitchFamily="18" charset="0"/>
              </a:defRPr>
            </a:lvl1pPr>
            <a:lvl2pPr marL="742950" indent="-285750" algn="ctr" eaLnBrk="0" hangingPunct="0">
              <a:spcBef>
                <a:spcPct val="20000"/>
              </a:spcBef>
              <a:buClr>
                <a:schemeClr val="accent2"/>
              </a:buClr>
              <a:buFont typeface="Wingdings" pitchFamily="2" charset="2"/>
              <a:defRPr sz="800" b="1">
                <a:solidFill>
                  <a:srgbClr val="FFCC00"/>
                </a:solidFill>
                <a:latin typeface="Book Antiqua" pitchFamily="18" charset="0"/>
              </a:defRPr>
            </a:lvl2pPr>
            <a:lvl3pPr marL="1143000" indent="-228600" algn="ctr" eaLnBrk="0" hangingPunct="0">
              <a:spcBef>
                <a:spcPct val="20000"/>
              </a:spcBef>
              <a:buClr>
                <a:schemeClr val="accent2"/>
              </a:buClr>
              <a:buFont typeface="Wingdings" pitchFamily="2" charset="2"/>
              <a:defRPr sz="800" b="1">
                <a:solidFill>
                  <a:srgbClr val="FFCC00"/>
                </a:solidFill>
                <a:latin typeface="Book Antiqua" pitchFamily="18" charset="0"/>
              </a:defRPr>
            </a:lvl3pPr>
            <a:lvl4pPr marL="1600200" indent="-228600" algn="ctr" eaLnBrk="0" hangingPunct="0">
              <a:spcBef>
                <a:spcPct val="20000"/>
              </a:spcBef>
              <a:buClr>
                <a:schemeClr val="accent2"/>
              </a:buClr>
              <a:buFont typeface="Wingdings" pitchFamily="2" charset="2"/>
              <a:defRPr sz="800" b="1">
                <a:solidFill>
                  <a:srgbClr val="FFCC00"/>
                </a:solidFill>
                <a:latin typeface="Book Antiqua" pitchFamily="18" charset="0"/>
              </a:defRPr>
            </a:lvl4pPr>
            <a:lvl5pPr marL="2057400" indent="-228600" algn="ctr" eaLnBrk="0" hangingPunct="0">
              <a:spcBef>
                <a:spcPct val="20000"/>
              </a:spcBef>
              <a:buClr>
                <a:schemeClr val="accent2"/>
              </a:buClr>
              <a:buFont typeface="Wingdings" pitchFamily="2" charset="2"/>
              <a:defRPr sz="800" b="1">
                <a:solidFill>
                  <a:srgbClr val="FFCC00"/>
                </a:solidFill>
                <a:latin typeface="Book Antiqua" pitchFamily="18" charset="0"/>
              </a:defRPr>
            </a:lvl5pPr>
            <a:lvl6pPr marL="2514600" indent="-228600" algn="ctr" eaLnBrk="0" fontAlgn="base" hangingPunct="0">
              <a:spcBef>
                <a:spcPct val="20000"/>
              </a:spcBef>
              <a:spcAft>
                <a:spcPct val="0"/>
              </a:spcAft>
              <a:buClr>
                <a:schemeClr val="accent2"/>
              </a:buClr>
              <a:buFont typeface="Wingdings" pitchFamily="2" charset="2"/>
              <a:defRPr sz="800" b="1">
                <a:solidFill>
                  <a:srgbClr val="FFCC00"/>
                </a:solidFill>
                <a:latin typeface="Book Antiqua" pitchFamily="18" charset="0"/>
              </a:defRPr>
            </a:lvl6pPr>
            <a:lvl7pPr marL="2971800" indent="-228600" algn="ctr" eaLnBrk="0" fontAlgn="base" hangingPunct="0">
              <a:spcBef>
                <a:spcPct val="20000"/>
              </a:spcBef>
              <a:spcAft>
                <a:spcPct val="0"/>
              </a:spcAft>
              <a:buClr>
                <a:schemeClr val="accent2"/>
              </a:buClr>
              <a:buFont typeface="Wingdings" pitchFamily="2" charset="2"/>
              <a:defRPr sz="800" b="1">
                <a:solidFill>
                  <a:srgbClr val="FFCC00"/>
                </a:solidFill>
                <a:latin typeface="Book Antiqua" pitchFamily="18" charset="0"/>
              </a:defRPr>
            </a:lvl7pPr>
            <a:lvl8pPr marL="3429000" indent="-228600" algn="ctr" eaLnBrk="0" fontAlgn="base" hangingPunct="0">
              <a:spcBef>
                <a:spcPct val="20000"/>
              </a:spcBef>
              <a:spcAft>
                <a:spcPct val="0"/>
              </a:spcAft>
              <a:buClr>
                <a:schemeClr val="accent2"/>
              </a:buClr>
              <a:buFont typeface="Wingdings" pitchFamily="2" charset="2"/>
              <a:defRPr sz="800" b="1">
                <a:solidFill>
                  <a:srgbClr val="FFCC00"/>
                </a:solidFill>
                <a:latin typeface="Book Antiqua" pitchFamily="18" charset="0"/>
              </a:defRPr>
            </a:lvl8pPr>
            <a:lvl9pPr marL="3886200" indent="-228600" algn="ctr" eaLnBrk="0" fontAlgn="base" hangingPunct="0">
              <a:spcBef>
                <a:spcPct val="20000"/>
              </a:spcBef>
              <a:spcAft>
                <a:spcPct val="0"/>
              </a:spcAft>
              <a:buClr>
                <a:schemeClr val="accent2"/>
              </a:buClr>
              <a:buFont typeface="Wingdings" pitchFamily="2" charset="2"/>
              <a:defRPr sz="800" b="1">
                <a:solidFill>
                  <a:srgbClr val="FFCC00"/>
                </a:solidFill>
                <a:latin typeface="Book Antiqua" pitchFamily="18" charset="0"/>
              </a:defRPr>
            </a:lvl9pPr>
          </a:lstStyle>
          <a:p>
            <a:pPr algn="l" eaLnBrk="1" hangingPunct="1">
              <a:spcBef>
                <a:spcPct val="0"/>
              </a:spcBef>
              <a:buClrTx/>
              <a:buFontTx/>
              <a:buNone/>
              <a:defRPr/>
            </a:pPr>
            <a:r>
              <a:rPr lang="en-US" altLang="en-US" sz="900" b="0" dirty="0">
                <a:solidFill>
                  <a:schemeClr val="tx1"/>
                </a:solidFill>
                <a:latin typeface="Calibri" pitchFamily="34" charset="0"/>
              </a:rPr>
              <a:t>PAGE </a:t>
            </a:r>
            <a:fld id="{545340B3-5669-4435-96B6-A7B408A6D1BD}" type="slidenum">
              <a:rPr lang="en-US" altLang="en-US" sz="900" b="0" smtClean="0">
                <a:solidFill>
                  <a:schemeClr val="tx1"/>
                </a:solidFill>
                <a:latin typeface="Calibri" pitchFamily="34" charset="0"/>
              </a:rPr>
              <a:pPr algn="l" eaLnBrk="1" hangingPunct="1">
                <a:spcBef>
                  <a:spcPct val="0"/>
                </a:spcBef>
                <a:buClrTx/>
                <a:buFontTx/>
                <a:buNone/>
                <a:defRPr/>
              </a:pPr>
              <a:t>‹#›</a:t>
            </a:fld>
            <a:endParaRPr lang="en-US" altLang="en-US" sz="900" b="0" dirty="0">
              <a:solidFill>
                <a:schemeClr val="tx1"/>
              </a:solidFill>
              <a:latin typeface="Calibri" pitchFamily="34" charset="0"/>
            </a:endParaRPr>
          </a:p>
        </p:txBody>
      </p:sp>
      <p:pic>
        <p:nvPicPr>
          <p:cNvPr id="9" name="Picture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029450" y="6500813"/>
            <a:ext cx="18859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0"/>
          </p:nvPr>
        </p:nvSpPr>
        <p:spPr>
          <a:xfrm>
            <a:off x="228601" y="740834"/>
            <a:ext cx="8667750" cy="323850"/>
          </a:xfrm>
          <a:prstGeom prst="rect">
            <a:avLst/>
          </a:prstGeom>
        </p:spPr>
        <p:txBody>
          <a:bodyPr/>
          <a:lstStyle>
            <a:lvl1pPr marL="0" indent="0">
              <a:buFontTx/>
              <a:buNone/>
              <a:defRPr b="1">
                <a:solidFill>
                  <a:schemeClr val="bg1">
                    <a:lumMod val="50000"/>
                  </a:schemeClr>
                </a:solidFill>
              </a:defRPr>
            </a:lvl1pPr>
            <a:lvl2pPr>
              <a:buFontTx/>
              <a:buNone/>
              <a:defRPr b="1"/>
            </a:lvl2pPr>
            <a:lvl3pPr>
              <a:buFontTx/>
              <a:buNone/>
              <a:defRPr b="1"/>
            </a:lvl3pPr>
            <a:lvl4pPr>
              <a:buFontTx/>
              <a:buNone/>
              <a:defRPr b="1"/>
            </a:lvl4pPr>
            <a:lvl5pPr>
              <a:buFontTx/>
              <a:buNone/>
              <a:defRPr b="1"/>
            </a:lvl5pPr>
          </a:lstStyle>
          <a:p>
            <a:pPr lvl="0"/>
            <a:r>
              <a:rPr lang="en-US" dirty="0"/>
              <a:t>Click to edit Master text styles</a:t>
            </a:r>
          </a:p>
        </p:txBody>
      </p:sp>
      <p:sp>
        <p:nvSpPr>
          <p:cNvPr id="4" name="Title 3"/>
          <p:cNvSpPr>
            <a:spLocks noGrp="1"/>
          </p:cNvSpPr>
          <p:nvPr>
            <p:ph type="title"/>
          </p:nvPr>
        </p:nvSpPr>
        <p:spPr>
          <a:xfrm>
            <a:off x="228600" y="327338"/>
            <a:ext cx="8686800" cy="375395"/>
          </a:xfrm>
          <a:prstGeom prst="rect">
            <a:avLst/>
          </a:prstGeom>
        </p:spPr>
        <p:txBody>
          <a:bodyPr/>
          <a:lstStyle>
            <a:lvl1pPr>
              <a:defRPr sz="1800">
                <a:solidFill>
                  <a:schemeClr val="tx1">
                    <a:lumMod val="65000"/>
                    <a:lumOff val="35000"/>
                  </a:schemeClr>
                </a:solidFill>
              </a:defRPr>
            </a:lvl1pPr>
          </a:lstStyle>
          <a:p>
            <a:r>
              <a:rPr lang="en-US"/>
              <a:t>Click to edit Master title style</a:t>
            </a:r>
          </a:p>
        </p:txBody>
      </p:sp>
      <p:sp>
        <p:nvSpPr>
          <p:cNvPr id="11" name="Content Placeholder 10"/>
          <p:cNvSpPr>
            <a:spLocks noGrp="1"/>
          </p:cNvSpPr>
          <p:nvPr>
            <p:ph sz="quarter" idx="11"/>
          </p:nvPr>
        </p:nvSpPr>
        <p:spPr>
          <a:xfrm>
            <a:off x="228601" y="1252538"/>
            <a:ext cx="8686800" cy="4302125"/>
          </a:xfrm>
          <a:prstGeom prst="rect">
            <a:avLst/>
          </a:prstGeom>
        </p:spPr>
        <p:txBody>
          <a:bodyPr/>
          <a:lstStyle>
            <a:lvl1pPr marL="274320" marR="0" indent="-227013" algn="l" defTabSz="914400" rtl="0" eaLnBrk="1" fontAlgn="base" latinLnBrk="0" hangingPunct="1">
              <a:lnSpc>
                <a:spcPct val="100000"/>
              </a:lnSpc>
              <a:spcBef>
                <a:spcPts val="600"/>
              </a:spcBef>
              <a:spcAft>
                <a:spcPts val="0"/>
              </a:spcAft>
              <a:buClr>
                <a:schemeClr val="tx1">
                  <a:lumMod val="50000"/>
                  <a:lumOff val="50000"/>
                </a:schemeClr>
              </a:buClr>
              <a:buSzTx/>
              <a:buFont typeface="Wingdings" pitchFamily="2" charset="2"/>
              <a:buChar char="§"/>
              <a:tabLst/>
              <a:defRPr sz="1600" b="1"/>
            </a:lvl1pPr>
            <a:lvl2pPr marL="573088" indent="-233363">
              <a:spcBef>
                <a:spcPts val="0"/>
              </a:spcBef>
              <a:spcAft>
                <a:spcPts val="0"/>
              </a:spcAft>
              <a:buSzPct val="75000"/>
              <a:buFont typeface="Calibri" pitchFamily="34" charset="0"/>
              <a:buChar char="―"/>
              <a:defRPr sz="1600"/>
            </a:lvl2pPr>
            <a:lvl3pPr marL="801688" indent="-228600">
              <a:spcBef>
                <a:spcPts val="0"/>
              </a:spcBef>
              <a:spcAft>
                <a:spcPts val="0"/>
              </a:spcAft>
              <a:buFont typeface="Wingdings" pitchFamily="2" charset="2"/>
              <a:buChar char="§"/>
              <a:defRPr sz="1600"/>
            </a:lvl3pPr>
            <a:lvl4pPr marL="1033463" indent="-228600">
              <a:spcBef>
                <a:spcPts val="0"/>
              </a:spcBef>
              <a:spcAft>
                <a:spcPts val="0"/>
              </a:spcAft>
              <a:buFont typeface="Wingdings" pitchFamily="2" charset="2"/>
              <a:buChar char="§"/>
              <a:defRPr sz="1600"/>
            </a:lvl4pPr>
            <a:lvl5pPr marL="1258888" indent="-228600">
              <a:spcBef>
                <a:spcPts val="0"/>
              </a:spcBef>
              <a:spcAft>
                <a:spcPts val="0"/>
              </a:spcAft>
              <a:buFont typeface="Wingdings" pitchFamily="2" charset="2"/>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extBox 1"/>
          <p:cNvSpPr txBox="1"/>
          <p:nvPr userDrawn="1"/>
        </p:nvSpPr>
        <p:spPr>
          <a:xfrm flipH="1">
            <a:off x="3360198" y="6496050"/>
            <a:ext cx="2423603" cy="276999"/>
          </a:xfrm>
          <a:prstGeom prst="rect">
            <a:avLst/>
          </a:prstGeom>
          <a:noFill/>
        </p:spPr>
        <p:txBody>
          <a:bodyPr wrap="square" rtlCol="0">
            <a:spAutoFit/>
          </a:bodyPr>
          <a:lstStyle/>
          <a:p>
            <a:r>
              <a:rPr lang="en-US" sz="1200" b="0" i="1" dirty="0">
                <a:solidFill>
                  <a:schemeClr val="tx1">
                    <a:lumMod val="75000"/>
                    <a:lumOff val="25000"/>
                  </a:schemeClr>
                </a:solidFill>
                <a:latin typeface="+mn-lt"/>
              </a:rPr>
              <a:t>Confidential</a:t>
            </a:r>
            <a:r>
              <a:rPr lang="en-US" sz="1200" b="0" i="1" baseline="0" dirty="0">
                <a:solidFill>
                  <a:schemeClr val="tx1">
                    <a:lumMod val="75000"/>
                    <a:lumOff val="25000"/>
                  </a:schemeClr>
                </a:solidFill>
                <a:latin typeface="+mn-lt"/>
              </a:rPr>
              <a:t> – For Client Use Only</a:t>
            </a:r>
            <a:endParaRPr lang="en-US" sz="1200" b="0" i="1" dirty="0">
              <a:solidFill>
                <a:schemeClr val="tx1">
                  <a:lumMod val="75000"/>
                  <a:lumOff val="25000"/>
                </a:schemeClr>
              </a:solidFill>
              <a:latin typeface="+mn-lt"/>
            </a:endParaRPr>
          </a:p>
        </p:txBody>
      </p:sp>
    </p:spTree>
    <p:extLst>
      <p:ext uri="{BB962C8B-B14F-4D97-AF65-F5344CB8AC3E}">
        <p14:creationId xmlns:p14="http://schemas.microsoft.com/office/powerpoint/2010/main" val="215357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cxnSp>
        <p:nvCxnSpPr>
          <p:cNvPr id="3" name="Straight Connector 2"/>
          <p:cNvCxnSpPr/>
          <p:nvPr userDrawn="1"/>
        </p:nvCxnSpPr>
        <p:spPr bwMode="auto">
          <a:xfrm>
            <a:off x="228600" y="311150"/>
            <a:ext cx="8686800" cy="0"/>
          </a:xfrm>
          <a:prstGeom prst="line">
            <a:avLst/>
          </a:prstGeom>
          <a:ln>
            <a:solidFill>
              <a:schemeClr val="tx1"/>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2" name="Content Placeholder 1"/>
          <p:cNvSpPr>
            <a:spLocks noGrp="1"/>
          </p:cNvSpPr>
          <p:nvPr>
            <p:ph/>
          </p:nvPr>
        </p:nvSpPr>
        <p:spPr>
          <a:xfrm>
            <a:off x="228600" y="662609"/>
            <a:ext cx="8686800" cy="4572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029450" y="6500813"/>
            <a:ext cx="18859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userDrawn="1"/>
        </p:nvSpPr>
        <p:spPr>
          <a:xfrm>
            <a:off x="3480047" y="6500814"/>
            <a:ext cx="2334827" cy="276999"/>
          </a:xfrm>
          <a:prstGeom prst="rect">
            <a:avLst/>
          </a:prstGeom>
          <a:noFill/>
        </p:spPr>
        <p:txBody>
          <a:bodyPr wrap="square" rtlCol="0">
            <a:spAutoFit/>
          </a:bodyPr>
          <a:lstStyle/>
          <a:p>
            <a:r>
              <a:rPr lang="en-US" sz="1200" b="0" i="1" dirty="0">
                <a:solidFill>
                  <a:schemeClr val="tx1">
                    <a:lumMod val="75000"/>
                    <a:lumOff val="25000"/>
                  </a:schemeClr>
                </a:solidFill>
                <a:latin typeface="+mn-lt"/>
              </a:rPr>
              <a:t>Confidential – For Client Use Only</a:t>
            </a:r>
          </a:p>
        </p:txBody>
      </p:sp>
    </p:spTree>
    <p:extLst>
      <p:ext uri="{BB962C8B-B14F-4D97-AF65-F5344CB8AC3E}">
        <p14:creationId xmlns:p14="http://schemas.microsoft.com/office/powerpoint/2010/main" val="1992100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5213" cy="37941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304800" y="838200"/>
            <a:ext cx="8532813" cy="40386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9"/>
          <p:cNvSpPr txBox="1">
            <a:spLocks noChangeArrowheads="1"/>
          </p:cNvSpPr>
          <p:nvPr userDrawn="1"/>
        </p:nvSpPr>
        <p:spPr bwMode="auto">
          <a:xfrm>
            <a:off x="228600" y="6507163"/>
            <a:ext cx="600075"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eaLnBrk="0" hangingPunct="0">
              <a:spcBef>
                <a:spcPct val="20000"/>
              </a:spcBef>
              <a:buClr>
                <a:schemeClr val="accent2"/>
              </a:buClr>
              <a:buFont typeface="Wingdings" pitchFamily="2" charset="2"/>
              <a:defRPr sz="800" b="1">
                <a:solidFill>
                  <a:srgbClr val="FFCC00"/>
                </a:solidFill>
                <a:latin typeface="Book Antiqua" pitchFamily="18" charset="0"/>
              </a:defRPr>
            </a:lvl1pPr>
            <a:lvl2pPr marL="742950" indent="-285750" algn="ctr" eaLnBrk="0" hangingPunct="0">
              <a:spcBef>
                <a:spcPct val="20000"/>
              </a:spcBef>
              <a:buClr>
                <a:schemeClr val="accent2"/>
              </a:buClr>
              <a:buFont typeface="Wingdings" pitchFamily="2" charset="2"/>
              <a:defRPr sz="800" b="1">
                <a:solidFill>
                  <a:srgbClr val="FFCC00"/>
                </a:solidFill>
                <a:latin typeface="Book Antiqua" pitchFamily="18" charset="0"/>
              </a:defRPr>
            </a:lvl2pPr>
            <a:lvl3pPr marL="1143000" indent="-228600" algn="ctr" eaLnBrk="0" hangingPunct="0">
              <a:spcBef>
                <a:spcPct val="20000"/>
              </a:spcBef>
              <a:buClr>
                <a:schemeClr val="accent2"/>
              </a:buClr>
              <a:buFont typeface="Wingdings" pitchFamily="2" charset="2"/>
              <a:defRPr sz="800" b="1">
                <a:solidFill>
                  <a:srgbClr val="FFCC00"/>
                </a:solidFill>
                <a:latin typeface="Book Antiqua" pitchFamily="18" charset="0"/>
              </a:defRPr>
            </a:lvl3pPr>
            <a:lvl4pPr marL="1600200" indent="-228600" algn="ctr" eaLnBrk="0" hangingPunct="0">
              <a:spcBef>
                <a:spcPct val="20000"/>
              </a:spcBef>
              <a:buClr>
                <a:schemeClr val="accent2"/>
              </a:buClr>
              <a:buFont typeface="Wingdings" pitchFamily="2" charset="2"/>
              <a:defRPr sz="800" b="1">
                <a:solidFill>
                  <a:srgbClr val="FFCC00"/>
                </a:solidFill>
                <a:latin typeface="Book Antiqua" pitchFamily="18" charset="0"/>
              </a:defRPr>
            </a:lvl4pPr>
            <a:lvl5pPr marL="2057400" indent="-228600" algn="ctr" eaLnBrk="0" hangingPunct="0">
              <a:spcBef>
                <a:spcPct val="20000"/>
              </a:spcBef>
              <a:buClr>
                <a:schemeClr val="accent2"/>
              </a:buClr>
              <a:buFont typeface="Wingdings" pitchFamily="2" charset="2"/>
              <a:defRPr sz="800" b="1">
                <a:solidFill>
                  <a:srgbClr val="FFCC00"/>
                </a:solidFill>
                <a:latin typeface="Book Antiqua" pitchFamily="18" charset="0"/>
              </a:defRPr>
            </a:lvl5pPr>
            <a:lvl6pPr marL="2514600" indent="-228600" algn="ctr" eaLnBrk="0" fontAlgn="base" hangingPunct="0">
              <a:spcBef>
                <a:spcPct val="20000"/>
              </a:spcBef>
              <a:spcAft>
                <a:spcPct val="0"/>
              </a:spcAft>
              <a:buClr>
                <a:schemeClr val="accent2"/>
              </a:buClr>
              <a:buFont typeface="Wingdings" pitchFamily="2" charset="2"/>
              <a:defRPr sz="800" b="1">
                <a:solidFill>
                  <a:srgbClr val="FFCC00"/>
                </a:solidFill>
                <a:latin typeface="Book Antiqua" pitchFamily="18" charset="0"/>
              </a:defRPr>
            </a:lvl6pPr>
            <a:lvl7pPr marL="2971800" indent="-228600" algn="ctr" eaLnBrk="0" fontAlgn="base" hangingPunct="0">
              <a:spcBef>
                <a:spcPct val="20000"/>
              </a:spcBef>
              <a:spcAft>
                <a:spcPct val="0"/>
              </a:spcAft>
              <a:buClr>
                <a:schemeClr val="accent2"/>
              </a:buClr>
              <a:buFont typeface="Wingdings" pitchFamily="2" charset="2"/>
              <a:defRPr sz="800" b="1">
                <a:solidFill>
                  <a:srgbClr val="FFCC00"/>
                </a:solidFill>
                <a:latin typeface="Book Antiqua" pitchFamily="18" charset="0"/>
              </a:defRPr>
            </a:lvl7pPr>
            <a:lvl8pPr marL="3429000" indent="-228600" algn="ctr" eaLnBrk="0" fontAlgn="base" hangingPunct="0">
              <a:spcBef>
                <a:spcPct val="20000"/>
              </a:spcBef>
              <a:spcAft>
                <a:spcPct val="0"/>
              </a:spcAft>
              <a:buClr>
                <a:schemeClr val="accent2"/>
              </a:buClr>
              <a:buFont typeface="Wingdings" pitchFamily="2" charset="2"/>
              <a:defRPr sz="800" b="1">
                <a:solidFill>
                  <a:srgbClr val="FFCC00"/>
                </a:solidFill>
                <a:latin typeface="Book Antiqua" pitchFamily="18" charset="0"/>
              </a:defRPr>
            </a:lvl8pPr>
            <a:lvl9pPr marL="3886200" indent="-228600" algn="ctr" eaLnBrk="0" fontAlgn="base" hangingPunct="0">
              <a:spcBef>
                <a:spcPct val="20000"/>
              </a:spcBef>
              <a:spcAft>
                <a:spcPct val="0"/>
              </a:spcAft>
              <a:buClr>
                <a:schemeClr val="accent2"/>
              </a:buClr>
              <a:buFont typeface="Wingdings" pitchFamily="2" charset="2"/>
              <a:defRPr sz="800" b="1">
                <a:solidFill>
                  <a:srgbClr val="FFCC00"/>
                </a:solidFill>
                <a:latin typeface="Book Antiqua" pitchFamily="18" charset="0"/>
              </a:defRPr>
            </a:lvl9pPr>
          </a:lstStyle>
          <a:p>
            <a:pPr algn="l" eaLnBrk="1" hangingPunct="1">
              <a:spcBef>
                <a:spcPct val="0"/>
              </a:spcBef>
              <a:buClrTx/>
              <a:buFontTx/>
              <a:buNone/>
              <a:defRPr/>
            </a:pPr>
            <a:r>
              <a:rPr lang="en-US" altLang="en-US" sz="900" b="0" dirty="0">
                <a:solidFill>
                  <a:schemeClr val="tx1"/>
                </a:solidFill>
                <a:latin typeface="Calibri" pitchFamily="34" charset="0"/>
              </a:rPr>
              <a:t>PAGE </a:t>
            </a:r>
            <a:fld id="{545340B3-5669-4435-96B6-A7B408A6D1BD}" type="slidenum">
              <a:rPr lang="en-US" altLang="en-US" sz="900" b="0" smtClean="0">
                <a:solidFill>
                  <a:schemeClr val="tx1"/>
                </a:solidFill>
                <a:latin typeface="Calibri" pitchFamily="34" charset="0"/>
              </a:rPr>
              <a:pPr algn="l" eaLnBrk="1" hangingPunct="1">
                <a:spcBef>
                  <a:spcPct val="0"/>
                </a:spcBef>
                <a:buClrTx/>
                <a:buFontTx/>
                <a:buNone/>
                <a:defRPr/>
              </a:pPr>
              <a:t>‹#›</a:t>
            </a:fld>
            <a:endParaRPr lang="en-US" altLang="en-US" sz="900" b="0" dirty="0">
              <a:solidFill>
                <a:schemeClr val="tx1"/>
              </a:solidFill>
              <a:latin typeface="Calibri" pitchFamily="34" charset="0"/>
            </a:endParaRPr>
          </a:p>
        </p:txBody>
      </p:sp>
      <p:sp>
        <p:nvSpPr>
          <p:cNvPr id="5" name="TextBox 4"/>
          <p:cNvSpPr txBox="1"/>
          <p:nvPr userDrawn="1"/>
        </p:nvSpPr>
        <p:spPr>
          <a:xfrm>
            <a:off x="3212922" y="6483756"/>
            <a:ext cx="2716567" cy="276999"/>
          </a:xfrm>
          <a:prstGeom prst="rect">
            <a:avLst/>
          </a:prstGeom>
          <a:noFill/>
        </p:spPr>
        <p:txBody>
          <a:bodyPr wrap="square" rtlCol="0">
            <a:spAutoFit/>
          </a:bodyPr>
          <a:lstStyle/>
          <a:p>
            <a:r>
              <a:rPr lang="en-US" sz="1200" b="0" i="1" dirty="0">
                <a:solidFill>
                  <a:schemeClr val="tx1">
                    <a:lumMod val="75000"/>
                    <a:lumOff val="25000"/>
                  </a:schemeClr>
                </a:solidFill>
                <a:latin typeface="+mn-lt"/>
              </a:rPr>
              <a:t>Confidential – For Client Use Only</a:t>
            </a:r>
          </a:p>
        </p:txBody>
      </p:sp>
    </p:spTree>
    <p:extLst>
      <p:ext uri="{BB962C8B-B14F-4D97-AF65-F5344CB8AC3E}">
        <p14:creationId xmlns:p14="http://schemas.microsoft.com/office/powerpoint/2010/main" val="6270953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Line 8"/>
          <p:cNvSpPr>
            <a:spLocks noChangeShapeType="1"/>
          </p:cNvSpPr>
          <p:nvPr/>
        </p:nvSpPr>
        <p:spPr bwMode="auto">
          <a:xfrm>
            <a:off x="228600" y="6424613"/>
            <a:ext cx="8686800" cy="0"/>
          </a:xfrm>
          <a:prstGeom prst="line">
            <a:avLst/>
          </a:prstGeom>
          <a:ln>
            <a:solidFill>
              <a:schemeClr val="bg2"/>
            </a:solidFill>
            <a:headEnd/>
            <a:tailEnd/>
          </a:ln>
        </p:spPr>
        <p:style>
          <a:lnRef idx="1">
            <a:schemeClr val="dk1"/>
          </a:lnRef>
          <a:fillRef idx="0">
            <a:schemeClr val="dk1"/>
          </a:fillRef>
          <a:effectRef idx="0">
            <a:schemeClr val="dk1"/>
          </a:effectRef>
          <a:fontRef idx="minor">
            <a:schemeClr val="tx1"/>
          </a:fontRef>
        </p:style>
        <p:txBody>
          <a:bodyPr/>
          <a:lstStyle/>
          <a:p>
            <a:pPr algn="ctr">
              <a:spcBef>
                <a:spcPct val="20000"/>
              </a:spcBef>
              <a:buClr>
                <a:schemeClr val="accent2"/>
              </a:buClr>
              <a:buFont typeface="Wingdings" pitchFamily="2" charset="2"/>
              <a:buNone/>
              <a:defRPr/>
            </a:pPr>
            <a:endParaRPr lang="en-US" dirty="0"/>
          </a:p>
        </p:txBody>
      </p:sp>
      <p:sp>
        <p:nvSpPr>
          <p:cNvPr id="1036" name="Rectangle 12"/>
          <p:cNvSpPr>
            <a:spLocks noChangeArrowheads="1"/>
          </p:cNvSpPr>
          <p:nvPr/>
        </p:nvSpPr>
        <p:spPr bwMode="auto">
          <a:xfrm>
            <a:off x="228600" y="152400"/>
            <a:ext cx="8686800" cy="152400"/>
          </a:xfrm>
          <a:prstGeom prst="rect">
            <a:avLst/>
          </a:prstGeom>
          <a:solidFill>
            <a:schemeClr val="bg1"/>
          </a:solidFill>
          <a:ln w="15875" algn="ctr">
            <a:solidFill>
              <a:schemeClr val="bg1"/>
            </a:solidFill>
            <a:miter lim="800000"/>
            <a:headEnd/>
            <a:tailEnd/>
          </a:ln>
          <a:effectLst/>
        </p:spPr>
        <p:txBody>
          <a:bodyPr wrap="none" anchor="ctr"/>
          <a:lstStyle/>
          <a:p>
            <a:pPr algn="r">
              <a:spcBef>
                <a:spcPct val="20000"/>
              </a:spcBef>
              <a:defRPr/>
            </a:pPr>
            <a:r>
              <a:rPr lang="en-US" sz="900" b="0" cap="all" spc="300" dirty="0">
                <a:solidFill>
                  <a:schemeClr val="tx1"/>
                </a:solidFill>
                <a:latin typeface="Calibri" pitchFamily="34" charset="0"/>
                <a:cs typeface="+mn-cs"/>
              </a:rPr>
              <a:t>Town of discovery bay</a:t>
            </a:r>
          </a:p>
        </p:txBody>
      </p:sp>
      <p:cxnSp>
        <p:nvCxnSpPr>
          <p:cNvPr id="3" name="Straight Connector 2"/>
          <p:cNvCxnSpPr/>
          <p:nvPr/>
        </p:nvCxnSpPr>
        <p:spPr bwMode="auto">
          <a:xfrm>
            <a:off x="228600" y="311150"/>
            <a:ext cx="8686800" cy="0"/>
          </a:xfrm>
          <a:prstGeom prst="line">
            <a:avLst/>
          </a:prstGeom>
          <a:ln>
            <a:solidFill>
              <a:schemeClr val="tx1"/>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bwMode="auto">
          <a:xfrm>
            <a:off x="228600" y="6424613"/>
            <a:ext cx="8686800" cy="0"/>
          </a:xfrm>
          <a:prstGeom prst="line">
            <a:avLst/>
          </a:prstGeom>
          <a:ln>
            <a:solidFill>
              <a:schemeClr val="tx1"/>
            </a:solidFill>
            <a:headEnd type="none" w="med" len="med"/>
            <a:tailEnd type="none" w="med" len="med"/>
          </a:ln>
        </p:spPr>
        <p:style>
          <a:lnRef idx="1">
            <a:schemeClr val="dk1"/>
          </a:lnRef>
          <a:fillRef idx="0">
            <a:schemeClr val="dk1"/>
          </a:fillRef>
          <a:effectRef idx="0">
            <a:schemeClr val="dk1"/>
          </a:effectRef>
          <a:fontRef idx="minor">
            <a:schemeClr val="tx1"/>
          </a:fontRef>
        </p:style>
      </p:cxn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hdr="0" dt="0"/>
  <p:txStyles>
    <p:titleStyle>
      <a:lvl1pPr algn="l" rtl="0" eaLnBrk="0" fontAlgn="base" hangingPunct="0">
        <a:spcBef>
          <a:spcPct val="0"/>
        </a:spcBef>
        <a:spcAft>
          <a:spcPct val="0"/>
        </a:spcAft>
        <a:defRPr sz="1700" b="1">
          <a:solidFill>
            <a:srgbClr val="7F7F7F"/>
          </a:solidFill>
          <a:latin typeface="Calibri" pitchFamily="34" charset="0"/>
          <a:ea typeface="+mj-ea"/>
          <a:cs typeface="+mj-cs"/>
        </a:defRPr>
      </a:lvl1pPr>
      <a:lvl2pPr algn="l" rtl="0" eaLnBrk="0" fontAlgn="base" hangingPunct="0">
        <a:spcBef>
          <a:spcPct val="0"/>
        </a:spcBef>
        <a:spcAft>
          <a:spcPct val="0"/>
        </a:spcAft>
        <a:defRPr sz="1700" b="1">
          <a:solidFill>
            <a:srgbClr val="7F7F7F"/>
          </a:solidFill>
          <a:latin typeface="Calibri" pitchFamily="34" charset="0"/>
        </a:defRPr>
      </a:lvl2pPr>
      <a:lvl3pPr algn="l" rtl="0" eaLnBrk="0" fontAlgn="base" hangingPunct="0">
        <a:spcBef>
          <a:spcPct val="0"/>
        </a:spcBef>
        <a:spcAft>
          <a:spcPct val="0"/>
        </a:spcAft>
        <a:defRPr sz="1700" b="1">
          <a:solidFill>
            <a:srgbClr val="7F7F7F"/>
          </a:solidFill>
          <a:latin typeface="Calibri" pitchFamily="34" charset="0"/>
        </a:defRPr>
      </a:lvl3pPr>
      <a:lvl4pPr algn="l" rtl="0" eaLnBrk="0" fontAlgn="base" hangingPunct="0">
        <a:spcBef>
          <a:spcPct val="0"/>
        </a:spcBef>
        <a:spcAft>
          <a:spcPct val="0"/>
        </a:spcAft>
        <a:defRPr sz="1700" b="1">
          <a:solidFill>
            <a:srgbClr val="7F7F7F"/>
          </a:solidFill>
          <a:latin typeface="Calibri" pitchFamily="34" charset="0"/>
        </a:defRPr>
      </a:lvl4pPr>
      <a:lvl5pPr algn="l" rtl="0" eaLnBrk="0" fontAlgn="base" hangingPunct="0">
        <a:spcBef>
          <a:spcPct val="0"/>
        </a:spcBef>
        <a:spcAft>
          <a:spcPct val="0"/>
        </a:spcAft>
        <a:defRPr sz="1700" b="1">
          <a:solidFill>
            <a:srgbClr val="7F7F7F"/>
          </a:solidFill>
          <a:latin typeface="Calibri" pitchFamily="34" charset="0"/>
        </a:defRPr>
      </a:lvl5pPr>
      <a:lvl6pPr marL="457200" algn="l" rtl="0" eaLnBrk="1" fontAlgn="base" hangingPunct="1">
        <a:spcBef>
          <a:spcPct val="0"/>
        </a:spcBef>
        <a:spcAft>
          <a:spcPct val="0"/>
        </a:spcAft>
        <a:defRPr sz="1700" b="1">
          <a:solidFill>
            <a:srgbClr val="FFCC00"/>
          </a:solidFill>
          <a:latin typeface="Book Antiqua" pitchFamily="18" charset="0"/>
        </a:defRPr>
      </a:lvl6pPr>
      <a:lvl7pPr marL="914400" algn="l" rtl="0" eaLnBrk="1" fontAlgn="base" hangingPunct="1">
        <a:spcBef>
          <a:spcPct val="0"/>
        </a:spcBef>
        <a:spcAft>
          <a:spcPct val="0"/>
        </a:spcAft>
        <a:defRPr sz="1700" b="1">
          <a:solidFill>
            <a:srgbClr val="FFCC00"/>
          </a:solidFill>
          <a:latin typeface="Book Antiqua" pitchFamily="18" charset="0"/>
        </a:defRPr>
      </a:lvl7pPr>
      <a:lvl8pPr marL="1371600" algn="l" rtl="0" eaLnBrk="1" fontAlgn="base" hangingPunct="1">
        <a:spcBef>
          <a:spcPct val="0"/>
        </a:spcBef>
        <a:spcAft>
          <a:spcPct val="0"/>
        </a:spcAft>
        <a:defRPr sz="1700" b="1">
          <a:solidFill>
            <a:srgbClr val="FFCC00"/>
          </a:solidFill>
          <a:latin typeface="Book Antiqua" pitchFamily="18" charset="0"/>
        </a:defRPr>
      </a:lvl8pPr>
      <a:lvl9pPr marL="1828800" algn="l" rtl="0" eaLnBrk="1" fontAlgn="base" hangingPunct="1">
        <a:spcBef>
          <a:spcPct val="0"/>
        </a:spcBef>
        <a:spcAft>
          <a:spcPct val="0"/>
        </a:spcAft>
        <a:defRPr sz="1700" b="1">
          <a:solidFill>
            <a:srgbClr val="FFCC00"/>
          </a:solidFill>
          <a:latin typeface="Book Antiqua" pitchFamily="18" charset="0"/>
        </a:defRPr>
      </a:lvl9pPr>
    </p:titleStyle>
    <p:bodyStyle>
      <a:lvl1pPr marL="342900" indent="-227013" algn="l" rtl="0" eaLnBrk="0" fontAlgn="base" hangingPunct="0">
        <a:spcBef>
          <a:spcPts val="600"/>
        </a:spcBef>
        <a:spcAft>
          <a:spcPct val="0"/>
        </a:spcAft>
        <a:buClr>
          <a:srgbClr val="7F7F7F"/>
        </a:buClr>
        <a:buFont typeface="Wingdings" pitchFamily="2" charset="2"/>
        <a:buChar char="§"/>
        <a:defRPr sz="1400">
          <a:solidFill>
            <a:schemeClr val="tx1"/>
          </a:solidFill>
          <a:latin typeface="Calibri" pitchFamily="34" charset="0"/>
          <a:ea typeface="+mn-ea"/>
          <a:cs typeface="+mn-cs"/>
        </a:defRPr>
      </a:lvl1pPr>
      <a:lvl2pPr marL="573088" indent="-233363" algn="l" rtl="0" eaLnBrk="0" fontAlgn="base" hangingPunct="0">
        <a:spcBef>
          <a:spcPts val="600"/>
        </a:spcBef>
        <a:spcAft>
          <a:spcPct val="0"/>
        </a:spcAft>
        <a:buClr>
          <a:srgbClr val="7F7F7F"/>
        </a:buClr>
        <a:buFont typeface="Calibri" pitchFamily="34" charset="0"/>
        <a:buChar char="―"/>
        <a:defRPr sz="1400">
          <a:solidFill>
            <a:schemeClr val="tx1"/>
          </a:solidFill>
          <a:latin typeface="Calibri" pitchFamily="34" charset="0"/>
        </a:defRPr>
      </a:lvl2pPr>
      <a:lvl3pPr marL="801688" indent="-228600" algn="l" rtl="0" eaLnBrk="0" fontAlgn="base" hangingPunct="0">
        <a:spcBef>
          <a:spcPts val="600"/>
        </a:spcBef>
        <a:spcAft>
          <a:spcPct val="0"/>
        </a:spcAft>
        <a:buClr>
          <a:srgbClr val="7F7F7F"/>
        </a:buClr>
        <a:buFont typeface="Calibri" pitchFamily="34" charset="0"/>
        <a:buChar char="―"/>
        <a:defRPr sz="1400">
          <a:solidFill>
            <a:schemeClr val="tx1"/>
          </a:solidFill>
          <a:latin typeface="Calibri" pitchFamily="34" charset="0"/>
        </a:defRPr>
      </a:lvl3pPr>
      <a:lvl4pPr marL="1033463" indent="-228600" algn="l" rtl="0" eaLnBrk="0" fontAlgn="base" hangingPunct="0">
        <a:spcBef>
          <a:spcPts val="600"/>
        </a:spcBef>
        <a:spcAft>
          <a:spcPct val="0"/>
        </a:spcAft>
        <a:buClr>
          <a:srgbClr val="7F7F7F"/>
        </a:buClr>
        <a:buFont typeface="Calibri" pitchFamily="34" charset="0"/>
        <a:buChar char="―"/>
        <a:defRPr sz="1400">
          <a:solidFill>
            <a:schemeClr val="tx1"/>
          </a:solidFill>
          <a:latin typeface="Calibri" pitchFamily="34" charset="0"/>
        </a:defRPr>
      </a:lvl4pPr>
      <a:lvl5pPr marL="1258888" indent="-228600" algn="l" rtl="0" eaLnBrk="0" fontAlgn="base" hangingPunct="0">
        <a:spcBef>
          <a:spcPts val="600"/>
        </a:spcBef>
        <a:spcAft>
          <a:spcPct val="0"/>
        </a:spcAft>
        <a:buClr>
          <a:srgbClr val="7F7F7F"/>
        </a:buClr>
        <a:buFont typeface="Calibri" pitchFamily="34" charset="0"/>
        <a:buChar char="―"/>
        <a:defRPr sz="1400">
          <a:solidFill>
            <a:schemeClr val="tx1"/>
          </a:solidFill>
          <a:latin typeface="Calibri" pitchFamily="34" charset="0"/>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emf"/><Relationship Id="rId1" Type="http://schemas.openxmlformats.org/officeDocument/2006/relationships/slideLayout" Target="../slideLayouts/slideLayout4.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6.em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307975" y="1669383"/>
            <a:ext cx="8609162"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800" b="1">
                <a:solidFill>
                  <a:srgbClr val="FFCC00"/>
                </a:solidFill>
                <a:latin typeface="Book Antiqua" pitchFamily="18" charset="0"/>
              </a:defRPr>
            </a:lvl1pPr>
            <a:lvl2pPr marL="742950" indent="-285750" eaLnBrk="0" hangingPunct="0">
              <a:defRPr sz="800" b="1">
                <a:solidFill>
                  <a:srgbClr val="FFCC00"/>
                </a:solidFill>
                <a:latin typeface="Book Antiqua" pitchFamily="18" charset="0"/>
              </a:defRPr>
            </a:lvl2pPr>
            <a:lvl3pPr marL="1143000" indent="-228600" eaLnBrk="0" hangingPunct="0">
              <a:defRPr sz="800" b="1">
                <a:solidFill>
                  <a:srgbClr val="FFCC00"/>
                </a:solidFill>
                <a:latin typeface="Book Antiqua" pitchFamily="18" charset="0"/>
              </a:defRPr>
            </a:lvl3pPr>
            <a:lvl4pPr marL="1600200" indent="-228600" eaLnBrk="0" hangingPunct="0">
              <a:defRPr sz="800" b="1">
                <a:solidFill>
                  <a:srgbClr val="FFCC00"/>
                </a:solidFill>
                <a:latin typeface="Book Antiqua" pitchFamily="18" charset="0"/>
              </a:defRPr>
            </a:lvl4pPr>
            <a:lvl5pPr marL="2057400" indent="-228600" eaLnBrk="0" hangingPunct="0">
              <a:defRPr sz="800" b="1">
                <a:solidFill>
                  <a:srgbClr val="FFCC00"/>
                </a:solidFill>
                <a:latin typeface="Book Antiqua" pitchFamily="18" charset="0"/>
              </a:defRPr>
            </a:lvl5pPr>
            <a:lvl6pPr marL="2514600" indent="-228600" algn="ctr" eaLnBrk="0" fontAlgn="base" hangingPunct="0">
              <a:spcBef>
                <a:spcPct val="20000"/>
              </a:spcBef>
              <a:spcAft>
                <a:spcPct val="0"/>
              </a:spcAft>
              <a:buClr>
                <a:schemeClr val="accent2"/>
              </a:buClr>
              <a:buFont typeface="Wingdings" pitchFamily="2" charset="2"/>
              <a:defRPr sz="800" b="1">
                <a:solidFill>
                  <a:srgbClr val="FFCC00"/>
                </a:solidFill>
                <a:latin typeface="Book Antiqua" pitchFamily="18" charset="0"/>
              </a:defRPr>
            </a:lvl6pPr>
            <a:lvl7pPr marL="2971800" indent="-228600" algn="ctr" eaLnBrk="0" fontAlgn="base" hangingPunct="0">
              <a:spcBef>
                <a:spcPct val="20000"/>
              </a:spcBef>
              <a:spcAft>
                <a:spcPct val="0"/>
              </a:spcAft>
              <a:buClr>
                <a:schemeClr val="accent2"/>
              </a:buClr>
              <a:buFont typeface="Wingdings" pitchFamily="2" charset="2"/>
              <a:defRPr sz="800" b="1">
                <a:solidFill>
                  <a:srgbClr val="FFCC00"/>
                </a:solidFill>
                <a:latin typeface="Book Antiqua" pitchFamily="18" charset="0"/>
              </a:defRPr>
            </a:lvl7pPr>
            <a:lvl8pPr marL="3429000" indent="-228600" algn="ctr" eaLnBrk="0" fontAlgn="base" hangingPunct="0">
              <a:spcBef>
                <a:spcPct val="20000"/>
              </a:spcBef>
              <a:spcAft>
                <a:spcPct val="0"/>
              </a:spcAft>
              <a:buClr>
                <a:schemeClr val="accent2"/>
              </a:buClr>
              <a:buFont typeface="Wingdings" pitchFamily="2" charset="2"/>
              <a:defRPr sz="800" b="1">
                <a:solidFill>
                  <a:srgbClr val="FFCC00"/>
                </a:solidFill>
                <a:latin typeface="Book Antiqua" pitchFamily="18" charset="0"/>
              </a:defRPr>
            </a:lvl8pPr>
            <a:lvl9pPr marL="3886200" indent="-228600" algn="ctr" eaLnBrk="0" fontAlgn="base" hangingPunct="0">
              <a:spcBef>
                <a:spcPct val="20000"/>
              </a:spcBef>
              <a:spcAft>
                <a:spcPct val="0"/>
              </a:spcAft>
              <a:buClr>
                <a:schemeClr val="accent2"/>
              </a:buClr>
              <a:buFont typeface="Wingdings" pitchFamily="2" charset="2"/>
              <a:defRPr sz="800" b="1">
                <a:solidFill>
                  <a:srgbClr val="FFCC00"/>
                </a:solidFill>
                <a:latin typeface="Book Antiqua" pitchFamily="18" charset="0"/>
              </a:defRPr>
            </a:lvl9pPr>
          </a:lstStyle>
          <a:p>
            <a:pPr algn="ctr" eaLnBrk="1" hangingPunct="1">
              <a:defRPr/>
            </a:pPr>
            <a:r>
              <a:rPr lang="en-US" sz="2400" b="0" dirty="0">
                <a:solidFill>
                  <a:schemeClr val="tx1"/>
                </a:solidFill>
                <a:latin typeface="Constantia" pitchFamily="18" charset="0"/>
                <a:cs typeface="+mn-cs"/>
              </a:rPr>
              <a:t>Title 22 Filtration Project</a:t>
            </a:r>
          </a:p>
          <a:p>
            <a:pPr algn="ctr" eaLnBrk="1" hangingPunct="1">
              <a:defRPr/>
            </a:pPr>
            <a:r>
              <a:rPr lang="en-US" sz="2400" b="0" dirty="0">
                <a:solidFill>
                  <a:schemeClr val="tx1"/>
                </a:solidFill>
                <a:latin typeface="Constantia" pitchFamily="18" charset="0"/>
                <a:cs typeface="+mn-cs"/>
              </a:rPr>
              <a:t>Debt Service Alternatives</a:t>
            </a:r>
            <a:endParaRPr lang="en-US" sz="1800" b="0" dirty="0">
              <a:solidFill>
                <a:schemeClr val="tx1"/>
              </a:solidFill>
              <a:latin typeface="Constantia" pitchFamily="18" charset="0"/>
              <a:cs typeface="+mn-cs"/>
            </a:endParaRPr>
          </a:p>
          <a:p>
            <a:pPr algn="ctr" eaLnBrk="1" hangingPunct="1">
              <a:defRPr/>
            </a:pPr>
            <a:endParaRPr lang="en-US" sz="1800" b="0" dirty="0">
              <a:solidFill>
                <a:schemeClr val="tx1"/>
              </a:solidFill>
              <a:latin typeface="Constantia" pitchFamily="18" charset="0"/>
              <a:cs typeface="+mn-cs"/>
            </a:endParaRPr>
          </a:p>
          <a:p>
            <a:pPr marL="914400" indent="-914400" algn="ctr" eaLnBrk="1" hangingPunct="1">
              <a:defRPr/>
            </a:pPr>
            <a:endParaRPr lang="en-US" sz="1800" b="0" dirty="0">
              <a:solidFill>
                <a:schemeClr val="tx1"/>
              </a:solidFill>
              <a:latin typeface="Constantia" pitchFamily="18" charset="0"/>
              <a:cs typeface="+mn-cs"/>
            </a:endParaRPr>
          </a:p>
          <a:p>
            <a:pPr algn="ctr" eaLnBrk="1" hangingPunct="1">
              <a:defRPr/>
            </a:pPr>
            <a:endParaRPr lang="en-US" sz="1800" b="0" dirty="0">
              <a:solidFill>
                <a:schemeClr val="tx1"/>
              </a:solidFill>
              <a:latin typeface="Constantia" pitchFamily="18" charset="0"/>
              <a:cs typeface="+mn-cs"/>
            </a:endParaRPr>
          </a:p>
          <a:p>
            <a:pPr algn="ctr" eaLnBrk="1" hangingPunct="1">
              <a:defRPr/>
            </a:pPr>
            <a:endParaRPr lang="en-US" sz="1800" b="0" dirty="0">
              <a:solidFill>
                <a:schemeClr val="tx1"/>
              </a:solidFill>
              <a:latin typeface="Constantia" pitchFamily="18" charset="0"/>
              <a:cs typeface="+mn-cs"/>
            </a:endParaRPr>
          </a:p>
          <a:p>
            <a:pPr algn="ctr" eaLnBrk="1" hangingPunct="1">
              <a:defRPr/>
            </a:pPr>
            <a:endParaRPr lang="en-US" sz="1800" b="0" dirty="0">
              <a:solidFill>
                <a:schemeClr val="tx1"/>
              </a:solidFill>
              <a:latin typeface="Constantia" pitchFamily="18" charset="0"/>
              <a:cs typeface="+mn-cs"/>
            </a:endParaRPr>
          </a:p>
          <a:p>
            <a:pPr algn="ctr" eaLnBrk="1" hangingPunct="1">
              <a:defRPr/>
            </a:pPr>
            <a:endParaRPr lang="en-US" sz="1800" b="0" normalizeH="1" dirty="0">
              <a:solidFill>
                <a:schemeClr val="tx1"/>
              </a:solidFill>
              <a:latin typeface="Constantia" pitchFamily="18" charset="0"/>
              <a:cs typeface="+mn-cs"/>
            </a:endParaRPr>
          </a:p>
        </p:txBody>
      </p:sp>
      <p:cxnSp>
        <p:nvCxnSpPr>
          <p:cNvPr id="5123" name="Straight Connector 5"/>
          <p:cNvCxnSpPr>
            <a:cxnSpLocks noChangeShapeType="1"/>
          </p:cNvCxnSpPr>
          <p:nvPr/>
        </p:nvCxnSpPr>
        <p:spPr bwMode="auto">
          <a:xfrm flipV="1">
            <a:off x="1736725" y="2561572"/>
            <a:ext cx="5670550" cy="0"/>
          </a:xfrm>
          <a:prstGeom prst="line">
            <a:avLst/>
          </a:prstGeom>
          <a:noFill/>
          <a:ln w="9525" cmpd="dbl" algn="ctr">
            <a:solidFill>
              <a:schemeClr val="tx1"/>
            </a:solidFill>
            <a:round/>
            <a:headEnd/>
            <a:tailEnd/>
          </a:ln>
          <a:extLst>
            <a:ext uri="{909E8E84-426E-40DD-AFC4-6F175D3DCCD1}">
              <a14:hiddenFill xmlns:a14="http://schemas.microsoft.com/office/drawing/2010/main">
                <a:noFill/>
              </a14:hiddenFill>
            </a:ext>
          </a:extLst>
        </p:spPr>
      </p:cxnSp>
      <p:sp>
        <p:nvSpPr>
          <p:cNvPr id="5124" name="AutoShape 2" descr="Prager-Logo-(outlined).png"/>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Clr>
                <a:schemeClr val="accent2"/>
              </a:buClr>
              <a:buFont typeface="Wingdings" pitchFamily="2" charset="2"/>
              <a:buNone/>
            </a:pPr>
            <a:endParaRPr lang="en-US" dirty="0"/>
          </a:p>
        </p:txBody>
      </p:sp>
      <p:sp>
        <p:nvSpPr>
          <p:cNvPr id="5125" name="AutoShape 4" descr="https://pragerpedia.prager.com/@api/deki/files/1955/=Prager-Logo-(outlined).png"/>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Clr>
                <a:schemeClr val="accent2"/>
              </a:buClr>
              <a:buFont typeface="Wingdings" pitchFamily="2" charset="2"/>
              <a:buNone/>
            </a:pPr>
            <a:endParaRPr lang="en-US" dirty="0"/>
          </a:p>
        </p:txBody>
      </p:sp>
      <p:pic>
        <p:nvPicPr>
          <p:cNvPr id="5126" name="Picture 5" descr="C:\Users\steven.guo\Downloads\Prager-Logo-(outline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775" y="511175"/>
            <a:ext cx="2481263"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10977" y="4679520"/>
            <a:ext cx="9144000" cy="400110"/>
          </a:xfrm>
          <a:prstGeom prst="rect">
            <a:avLst/>
          </a:prstGeom>
          <a:noFill/>
        </p:spPr>
        <p:txBody>
          <a:bodyPr wrap="square" rtlCol="0">
            <a:spAutoFit/>
          </a:bodyPr>
          <a:lstStyle/>
          <a:p>
            <a:pPr algn="ctr"/>
            <a:r>
              <a:rPr lang="en-US" sz="2000" b="0" dirty="0">
                <a:solidFill>
                  <a:schemeClr val="tx1"/>
                </a:solidFill>
                <a:latin typeface="Constantia" pitchFamily="18" charset="0"/>
                <a:cs typeface="Consolas" pitchFamily="49" charset="0"/>
              </a:rPr>
              <a:t>October 5, 2016</a:t>
            </a:r>
          </a:p>
        </p:txBody>
      </p:sp>
      <p:pic>
        <p:nvPicPr>
          <p:cNvPr id="1026" name="Picture 2" descr="http://i2.wp.com/eastcountytoday.net/wp-content/uploads/2012/12/discovery-bay-copy.jpg?w=70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0699" y="2772612"/>
            <a:ext cx="1820647" cy="182064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248744" y="680801"/>
            <a:ext cx="4470108" cy="846950"/>
          </a:xfrm>
          <a:prstGeom prst="rect">
            <a:avLst/>
          </a:prstGeom>
        </p:spPr>
      </p:pic>
      <p:sp>
        <p:nvSpPr>
          <p:cNvPr id="8194" name="Title 1"/>
          <p:cNvSpPr>
            <a:spLocks noGrp="1"/>
          </p:cNvSpPr>
          <p:nvPr>
            <p:ph type="title"/>
          </p:nvPr>
        </p:nvSpPr>
        <p:spPr/>
        <p:txBody>
          <a:bodyPr/>
          <a:lstStyle/>
          <a:p>
            <a:r>
              <a:rPr lang="en-US" sz="1800" dirty="0">
                <a:solidFill>
                  <a:schemeClr val="tx1">
                    <a:lumMod val="65000"/>
                    <a:lumOff val="35000"/>
                  </a:schemeClr>
                </a:solidFill>
              </a:rPr>
              <a:t>Overview of Amortization Options: </a:t>
            </a:r>
            <a:r>
              <a:rPr lang="en-US" sz="1800" i="1" dirty="0">
                <a:solidFill>
                  <a:schemeClr val="tx1">
                    <a:lumMod val="65000"/>
                    <a:lumOff val="35000"/>
                  </a:schemeClr>
                </a:solidFill>
              </a:rPr>
              <a:t>Standalone</a:t>
            </a:r>
            <a:r>
              <a:rPr lang="en-US" sz="1800" dirty="0">
                <a:solidFill>
                  <a:schemeClr val="tx1">
                    <a:lumMod val="65000"/>
                    <a:lumOff val="35000"/>
                  </a:schemeClr>
                </a:solidFill>
              </a:rPr>
              <a:t> Level vs. </a:t>
            </a:r>
            <a:r>
              <a:rPr lang="en-US" sz="1800" i="1" dirty="0">
                <a:solidFill>
                  <a:schemeClr val="tx1">
                    <a:lumMod val="65000"/>
                    <a:lumOff val="35000"/>
                  </a:schemeClr>
                </a:solidFill>
              </a:rPr>
              <a:t>Portfolio</a:t>
            </a:r>
            <a:r>
              <a:rPr lang="en-US" sz="1800" dirty="0">
                <a:solidFill>
                  <a:schemeClr val="tx1">
                    <a:lumMod val="65000"/>
                    <a:lumOff val="35000"/>
                  </a:schemeClr>
                </a:solidFill>
              </a:rPr>
              <a:t> Level</a:t>
            </a:r>
          </a:p>
        </p:txBody>
      </p:sp>
      <p:sp>
        <p:nvSpPr>
          <p:cNvPr id="12" name="TextBox 11"/>
          <p:cNvSpPr txBox="1"/>
          <p:nvPr/>
        </p:nvSpPr>
        <p:spPr>
          <a:xfrm>
            <a:off x="248760" y="5745150"/>
            <a:ext cx="8735647" cy="677108"/>
          </a:xfrm>
          <a:prstGeom prst="rect">
            <a:avLst/>
          </a:prstGeom>
          <a:noFill/>
        </p:spPr>
        <p:txBody>
          <a:bodyPr wrap="square" rtlCol="0">
            <a:spAutoFit/>
          </a:bodyPr>
          <a:lstStyle/>
          <a:p>
            <a:pPr algn="l"/>
            <a:r>
              <a:rPr lang="en-US" sz="950" b="0" i="1" dirty="0">
                <a:solidFill>
                  <a:schemeClr val="tx1"/>
                </a:solidFill>
                <a:latin typeface="+mj-lt"/>
              </a:rPr>
              <a:t>Notes:</a:t>
            </a:r>
          </a:p>
          <a:p>
            <a:pPr marL="228600" indent="-228600" algn="l">
              <a:buAutoNum type="arabicPeriod"/>
            </a:pPr>
            <a:r>
              <a:rPr lang="en-US" sz="950" b="0" i="1" dirty="0">
                <a:solidFill>
                  <a:schemeClr val="tx1"/>
                </a:solidFill>
                <a:latin typeface="+mj-lt"/>
              </a:rPr>
              <a:t>Debt portfolio as of FY2016.</a:t>
            </a:r>
          </a:p>
          <a:p>
            <a:pPr marL="228600" indent="-228600" algn="l">
              <a:buAutoNum type="arabicPeriod"/>
            </a:pPr>
            <a:r>
              <a:rPr lang="en-US" sz="950" b="0" i="1" dirty="0">
                <a:solidFill>
                  <a:schemeClr val="tx1"/>
                </a:solidFill>
                <a:latin typeface="+mj-lt"/>
              </a:rPr>
              <a:t>Assumes December 1 principal payments.</a:t>
            </a:r>
          </a:p>
          <a:p>
            <a:pPr marL="228600" indent="-228600" algn="l">
              <a:buAutoNum type="arabicPeriod"/>
            </a:pPr>
            <a:r>
              <a:rPr lang="en-US" sz="950" b="0" i="1" dirty="0">
                <a:solidFill>
                  <a:schemeClr val="tx1"/>
                </a:solidFill>
                <a:latin typeface="+mj-lt"/>
              </a:rPr>
              <a:t>Assumes net proceeds of $7.4MM, cost of issuance of $250,000, underwriter discount of $5.00/$1,000, and no debt service reserve fund.</a:t>
            </a:r>
          </a:p>
        </p:txBody>
      </p:sp>
      <p:graphicFrame>
        <p:nvGraphicFramePr>
          <p:cNvPr id="14" name="Chart 13"/>
          <p:cNvGraphicFramePr>
            <a:graphicFrameLocks/>
          </p:cNvGraphicFramePr>
          <p:nvPr>
            <p:extLst>
              <p:ext uri="{D42A27DB-BD31-4B8C-83A1-F6EECF244321}">
                <p14:modId xmlns:p14="http://schemas.microsoft.com/office/powerpoint/2010/main" val="1775400000"/>
              </p:ext>
            </p:extLst>
          </p:nvPr>
        </p:nvGraphicFramePr>
        <p:xfrm>
          <a:off x="228600" y="1440593"/>
          <a:ext cx="8531352" cy="231343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14"/>
          <p:cNvGraphicFramePr>
            <a:graphicFrameLocks/>
          </p:cNvGraphicFramePr>
          <p:nvPr>
            <p:extLst>
              <p:ext uri="{D42A27DB-BD31-4B8C-83A1-F6EECF244321}">
                <p14:modId xmlns:p14="http://schemas.microsoft.com/office/powerpoint/2010/main" val="336523713"/>
              </p:ext>
            </p:extLst>
          </p:nvPr>
        </p:nvGraphicFramePr>
        <p:xfrm>
          <a:off x="228600" y="3621024"/>
          <a:ext cx="8421624" cy="231343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128387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242989" y="917414"/>
            <a:ext cx="6883244" cy="1032995"/>
          </a:xfrm>
          <a:prstGeom prst="rect">
            <a:avLst/>
          </a:prstGeom>
        </p:spPr>
      </p:pic>
      <p:sp>
        <p:nvSpPr>
          <p:cNvPr id="6" name="Title 1"/>
          <p:cNvSpPr>
            <a:spLocks noGrp="1"/>
          </p:cNvSpPr>
          <p:nvPr>
            <p:ph type="title"/>
          </p:nvPr>
        </p:nvSpPr>
        <p:spPr>
          <a:xfrm>
            <a:off x="228601" y="304800"/>
            <a:ext cx="8915400" cy="379413"/>
          </a:xfrm>
        </p:spPr>
        <p:txBody>
          <a:bodyPr/>
          <a:lstStyle/>
          <a:p>
            <a:r>
              <a:rPr lang="en-US" sz="1800" dirty="0">
                <a:solidFill>
                  <a:schemeClr val="tx1">
                    <a:lumMod val="65000"/>
                    <a:lumOff val="35000"/>
                  </a:schemeClr>
                </a:solidFill>
              </a:rPr>
              <a:t>Overview of Redemption Alternatives: Standard Call Provision vs. Extraordinary Call Provision</a:t>
            </a:r>
          </a:p>
        </p:txBody>
      </p:sp>
      <p:sp>
        <p:nvSpPr>
          <p:cNvPr id="9" name="TextBox 8"/>
          <p:cNvSpPr txBox="1"/>
          <p:nvPr/>
        </p:nvSpPr>
        <p:spPr>
          <a:xfrm>
            <a:off x="248760" y="5745146"/>
            <a:ext cx="8735647" cy="677108"/>
          </a:xfrm>
          <a:prstGeom prst="rect">
            <a:avLst/>
          </a:prstGeom>
          <a:noFill/>
        </p:spPr>
        <p:txBody>
          <a:bodyPr wrap="square" rtlCol="0">
            <a:spAutoFit/>
          </a:bodyPr>
          <a:lstStyle/>
          <a:p>
            <a:pPr algn="l"/>
            <a:r>
              <a:rPr lang="en-US" sz="950" b="0" i="1" dirty="0">
                <a:solidFill>
                  <a:schemeClr val="tx1"/>
                </a:solidFill>
                <a:latin typeface="+mj-lt"/>
              </a:rPr>
              <a:t>Notes:</a:t>
            </a:r>
          </a:p>
          <a:p>
            <a:pPr marL="228600" indent="-228600" algn="l">
              <a:buAutoNum type="arabicPeriod"/>
            </a:pPr>
            <a:r>
              <a:rPr lang="en-US" sz="950" b="0" i="1" dirty="0">
                <a:solidFill>
                  <a:schemeClr val="tx1"/>
                </a:solidFill>
                <a:latin typeface="+mj-lt"/>
              </a:rPr>
              <a:t>Debt portfolio as of FY2016.</a:t>
            </a:r>
          </a:p>
          <a:p>
            <a:pPr marL="228600" indent="-228600" algn="l">
              <a:buAutoNum type="arabicPeriod"/>
            </a:pPr>
            <a:r>
              <a:rPr lang="en-US" sz="950" b="0" i="1" dirty="0">
                <a:solidFill>
                  <a:schemeClr val="tx1"/>
                </a:solidFill>
                <a:latin typeface="+mj-lt"/>
              </a:rPr>
              <a:t>Extraordinary call provision permits redemption in 5 years with interest rate premium of 4 bps.</a:t>
            </a:r>
          </a:p>
          <a:p>
            <a:pPr marL="228600" indent="-228600">
              <a:buAutoNum type="arabicPeriod"/>
            </a:pPr>
            <a:r>
              <a:rPr lang="en-US" sz="950" b="0" i="1" dirty="0">
                <a:solidFill>
                  <a:schemeClr val="tx1"/>
                </a:solidFill>
                <a:latin typeface="+mj-lt"/>
              </a:rPr>
              <a:t>Assumes December 1 principal payments.</a:t>
            </a:r>
          </a:p>
        </p:txBody>
      </p:sp>
      <p:graphicFrame>
        <p:nvGraphicFramePr>
          <p:cNvPr id="10" name="Chart 9"/>
          <p:cNvGraphicFramePr>
            <a:graphicFrameLocks/>
          </p:cNvGraphicFramePr>
          <p:nvPr>
            <p:extLst>
              <p:ext uri="{D42A27DB-BD31-4B8C-83A1-F6EECF244321}">
                <p14:modId xmlns:p14="http://schemas.microsoft.com/office/powerpoint/2010/main" val="4074329793"/>
              </p:ext>
            </p:extLst>
          </p:nvPr>
        </p:nvGraphicFramePr>
        <p:xfrm>
          <a:off x="457200" y="1971412"/>
          <a:ext cx="8275320" cy="375273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98591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467300" y="684212"/>
            <a:ext cx="6444555" cy="5017655"/>
          </a:xfrm>
          <a:prstGeom prst="rect">
            <a:avLst/>
          </a:prstGeom>
        </p:spPr>
      </p:pic>
      <p:sp>
        <p:nvSpPr>
          <p:cNvPr id="9" name="TextBox 8"/>
          <p:cNvSpPr txBox="1"/>
          <p:nvPr/>
        </p:nvSpPr>
        <p:spPr>
          <a:xfrm>
            <a:off x="248760" y="6039341"/>
            <a:ext cx="8735647" cy="384721"/>
          </a:xfrm>
          <a:prstGeom prst="rect">
            <a:avLst/>
          </a:prstGeom>
          <a:noFill/>
        </p:spPr>
        <p:txBody>
          <a:bodyPr wrap="square" rtlCol="0">
            <a:spAutoFit/>
          </a:bodyPr>
          <a:lstStyle/>
          <a:p>
            <a:pPr algn="l"/>
            <a:r>
              <a:rPr lang="en-US" sz="950" b="0" i="1" dirty="0">
                <a:solidFill>
                  <a:schemeClr val="tx1"/>
                </a:solidFill>
                <a:latin typeface="+mj-lt"/>
              </a:rPr>
              <a:t>Notes:</a:t>
            </a:r>
          </a:p>
          <a:p>
            <a:pPr marL="228600" indent="-228600" algn="l">
              <a:buAutoNum type="arabicPeriod"/>
            </a:pPr>
            <a:r>
              <a:rPr lang="en-US" sz="950" b="0" i="1" dirty="0">
                <a:solidFill>
                  <a:schemeClr val="tx1"/>
                </a:solidFill>
                <a:latin typeface="+mj-lt"/>
              </a:rPr>
              <a:t>Schedule is preliminary and is subject to change.</a:t>
            </a:r>
          </a:p>
        </p:txBody>
      </p:sp>
      <p:sp>
        <p:nvSpPr>
          <p:cNvPr id="5" name="Title 4"/>
          <p:cNvSpPr>
            <a:spLocks noGrp="1"/>
          </p:cNvSpPr>
          <p:nvPr>
            <p:ph type="title"/>
          </p:nvPr>
        </p:nvSpPr>
        <p:spPr/>
        <p:txBody>
          <a:bodyPr/>
          <a:lstStyle/>
          <a:p>
            <a:r>
              <a:rPr lang="en-US" dirty="0">
                <a:solidFill>
                  <a:schemeClr val="tx1">
                    <a:lumMod val="65000"/>
                    <a:lumOff val="35000"/>
                  </a:schemeClr>
                </a:solidFill>
              </a:rPr>
              <a:t>Critical Events</a:t>
            </a:r>
          </a:p>
        </p:txBody>
      </p:sp>
    </p:spTree>
    <p:extLst>
      <p:ext uri="{BB962C8B-B14F-4D97-AF65-F5344CB8AC3E}">
        <p14:creationId xmlns:p14="http://schemas.microsoft.com/office/powerpoint/2010/main" val="2931756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34963"/>
            <a:ext cx="8686800" cy="381000"/>
          </a:xfrm>
        </p:spPr>
        <p:txBody>
          <a:bodyPr/>
          <a:lstStyle/>
          <a:p>
            <a:pPr eaLnBrk="1" hangingPunct="1">
              <a:defRPr/>
            </a:pPr>
            <a:r>
              <a:rPr lang="en-US" dirty="0"/>
              <a:t>Legal Disclaimers</a:t>
            </a:r>
          </a:p>
        </p:txBody>
      </p:sp>
      <p:sp>
        <p:nvSpPr>
          <p:cNvPr id="4" name="Content Placeholder 2"/>
          <p:cNvSpPr>
            <a:spLocks noGrp="1"/>
          </p:cNvSpPr>
          <p:nvPr>
            <p:ph idx="4294967295"/>
          </p:nvPr>
        </p:nvSpPr>
        <p:spPr bwMode="auto">
          <a:xfrm>
            <a:off x="404813" y="784224"/>
            <a:ext cx="8069262" cy="56165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buClrTx/>
              <a:buAutoNum type="arabicPeriod"/>
            </a:pPr>
            <a:r>
              <a:rPr lang="en-US" sz="1100" dirty="0"/>
              <a:t>This presentation is for your internal use alone, for the limited purpose of assisting an evaluation of your potential interest in the strategies described, and is confidential as to third parties (with the exception that there is no limit on any disclosure of the US tax treatment or tax structure of any transaction). This material may not be given to third parties without our prior written consent. Information regarding values should not be relied on for maintaining books and records.</a:t>
            </a:r>
          </a:p>
          <a:p>
            <a:pPr algn="just">
              <a:buClrTx/>
              <a:buFont typeface="Wingdings" pitchFamily="2" charset="2"/>
              <a:buAutoNum type="arabicPeriod"/>
            </a:pPr>
            <a:r>
              <a:rPr lang="en-US" sz="1100" dirty="0"/>
              <a:t>This presentation is not a recommendation.  This presentation is an indication of a hypothetical new issue pricing range taking into consideration current market conditions, and/or information regarding a range of hypothetical interest rates or debt service requirements for a new-money debt with various maturities based on certain assumptions. </a:t>
            </a:r>
          </a:p>
          <a:p>
            <a:pPr algn="just">
              <a:buClrTx/>
              <a:buAutoNum type="arabicPeriod"/>
            </a:pPr>
            <a:r>
              <a:rPr lang="en-US" sz="1100" dirty="0"/>
              <a:t>This presentation is not contractual, not a research report nor an offer to buy or sell or a solicitation of an offer to buy or sell any security or interest. Contractual obligations will be created only by formal written agreement. Information regarding pricing, interest rates, and transaction costs is preliminary and indicative only. </a:t>
            </a:r>
          </a:p>
          <a:p>
            <a:pPr algn="just">
              <a:buClrTx/>
              <a:buAutoNum type="arabicPeriod"/>
            </a:pPr>
            <a:r>
              <a:rPr lang="en-US" sz="1100" dirty="0"/>
              <a:t>Except as compelled by applicable law we make no warranty, express or implied of any nature as to any information or technique herein and do not guarantee satisfactory results. In no event may we be liable for any special or consequential damages that may be incurred in using the data provided. Before entering into any transaction, you must independently determine the economic risks, and your institution’s ability to assume the risks. Senior management should be involved in or informed as to this process.</a:t>
            </a:r>
          </a:p>
          <a:p>
            <a:pPr algn="just">
              <a:buClrTx/>
              <a:buAutoNum type="arabicPeriod"/>
            </a:pPr>
            <a:r>
              <a:rPr lang="en-US" sz="1100" dirty="0"/>
              <a:t>Risk assessment of derivative products is complex. One must also consider the implications of accounting and financial disclosure rules such as the FASB requirements for mark-to-market procedures or the extensive GASB reporting requirements.</a:t>
            </a:r>
          </a:p>
          <a:p>
            <a:pPr algn="just">
              <a:buClrTx/>
              <a:buAutoNum type="arabicPeriod"/>
            </a:pPr>
            <a:r>
              <a:rPr lang="en-US" sz="1100" dirty="0"/>
              <a:t>We are not lawyers, accountants or tax specialists; you should seek and rely on independent advice as to such matters from properly qualified firms or individuals.</a:t>
            </a:r>
          </a:p>
          <a:p>
            <a:pPr algn="just">
              <a:buClrTx/>
              <a:buAutoNum type="arabicPeriod"/>
            </a:pPr>
            <a:r>
              <a:rPr lang="en-US" sz="1100" dirty="0"/>
              <a:t>This presentation contains “forward-looking statements” (within the meaning of the Securities Act of 1933 and the Securities Exchange Act of 1934, which statements can be identified by the use of terminology such as “may”, “will”, “should”, “expect”, “project”, “estimate”. The assumptions underlying forward looking statements may involve known and unknown risks and uncertainties that could cause actual results, performance or events to differ materially from those expressed or implied in such statements. For example, inputs concerning pricing, interest rates, and transaction costs are necessarily preliminary and indicative. Long term projections are not predictions of what is going to happen. Their purpose is to develop an analytical construct that will demonstrate to decision makers the potential long term impacts of today’s financial decisions. Inherent risks and uncertainties include, but are not limited to general economic, market or business conditions; the opportunities (or lack thereof) that may be presented to or pursued by you; changes in laws or regulations; and other factors, many of which will be beyond your control.</a:t>
            </a:r>
          </a:p>
          <a:p>
            <a:pPr marL="514350" indent="-342900" eaLnBrk="1" hangingPunct="1">
              <a:spcBef>
                <a:spcPts val="0"/>
              </a:spcBef>
              <a:buClrTx/>
              <a:buFont typeface="+mj-lt"/>
              <a:buAutoNum type="arabicPeriod"/>
            </a:pPr>
            <a:endParaRPr lang="en-US" sz="1200" dirty="0"/>
          </a:p>
          <a:p>
            <a:pPr marL="514350" indent="-342900" eaLnBrk="1" hangingPunct="1">
              <a:spcBef>
                <a:spcPts val="0"/>
              </a:spcBef>
              <a:buClrTx/>
              <a:buFont typeface="+mj-lt"/>
              <a:buAutoNum type="arabicPeriod"/>
            </a:pPr>
            <a:endParaRPr lang="en-US" sz="1200" dirty="0"/>
          </a:p>
        </p:txBody>
      </p:sp>
    </p:spTree>
    <p:extLst>
      <p:ext uri="{BB962C8B-B14F-4D97-AF65-F5344CB8AC3E}">
        <p14:creationId xmlns:p14="http://schemas.microsoft.com/office/powerpoint/2010/main" val="2027061573"/>
      </p:ext>
    </p:extLst>
  </p:cSld>
  <p:clrMapOvr>
    <a:masterClrMapping/>
  </p:clrMapOvr>
</p:sld>
</file>

<file path=ppt/theme/theme1.xml><?xml version="1.0" encoding="utf-8"?>
<a:theme xmlns:a="http://schemas.openxmlformats.org/drawingml/2006/main" name="Prager PowerPoint Template 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rager">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triangle" w="med" len="med"/>
        </a:ln>
        <a:effectLst/>
      </a:spPr>
      <a:bodyPr vert="horz" wrap="square" lIns="96655" tIns="48328" rIns="96655" bIns="48328" numCol="1" anchor="ctr" anchorCtr="1"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tab pos="4171950" algn="ctr"/>
            <a:tab pos="6858000" algn="ctr"/>
          </a:tabLst>
          <a:defRPr kumimoji="0" lang="en-US" sz="800" b="1" i="0" u="none" strike="noStrike" cap="none" normalizeH="0" baseline="0" smtClean="0">
            <a:ln>
              <a:noFill/>
            </a:ln>
            <a:solidFill>
              <a:srgbClr val="FFCC00"/>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triangle" w="med" len="med"/>
        </a:ln>
        <a:effectLst/>
      </a:spPr>
      <a:bodyPr vert="horz" wrap="square" lIns="96655" tIns="48328" rIns="96655" bIns="48328" numCol="1" anchor="ctr" anchorCtr="1"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tab pos="4171950" algn="ctr"/>
            <a:tab pos="6858000" algn="ctr"/>
          </a:tabLst>
          <a:defRPr kumimoji="0" lang="en-US" sz="800" b="1" i="0" u="none" strike="noStrike" cap="none" normalizeH="0" baseline="0" smtClean="0">
            <a:ln>
              <a:noFill/>
            </a:ln>
            <a:solidFill>
              <a:srgbClr val="FFCC00"/>
            </a:solidFill>
            <a:effectLst/>
            <a:latin typeface="Book Antiqua" pitchFamily="18" charset="0"/>
          </a:defRPr>
        </a:defPPr>
      </a:lstStyle>
    </a:lnDef>
    <a:txDef>
      <a:spPr>
        <a:noFill/>
      </a:spPr>
      <a:bodyPr wrap="square" rtlCol="0">
        <a:spAutoFit/>
      </a:bodyPr>
      <a:lstStyle>
        <a:defPPr>
          <a:defRPr sz="1400" dirty="0"/>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61530</TotalTime>
  <Words>244</Words>
  <Application>Microsoft Office PowerPoint</Application>
  <PresentationFormat>On-screen Show (4:3)</PresentationFormat>
  <Paragraphs>35</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Prager PowerPoint Template 0.1</vt:lpstr>
      <vt:lpstr>PowerPoint Presentation</vt:lpstr>
      <vt:lpstr>Overview of Amortization Options: Standalone Level vs. Portfolio Level</vt:lpstr>
      <vt:lpstr>Overview of Redemption Alternatives: Standard Call Provision vs. Extraordinary Call Provision</vt:lpstr>
      <vt:lpstr>Critical Events</vt:lpstr>
      <vt:lpstr>Legal Disclaimers</vt:lpstr>
    </vt:vector>
  </TitlesOfParts>
  <Company>Prager, Sealy &amp; 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Ko</dc:creator>
  <cp:lastModifiedBy>Cinderella</cp:lastModifiedBy>
  <cp:revision>1159</cp:revision>
  <cp:lastPrinted>2016-10-05T22:58:35Z</cp:lastPrinted>
  <dcterms:created xsi:type="dcterms:W3CDTF">2011-04-13T22:58:43Z</dcterms:created>
  <dcterms:modified xsi:type="dcterms:W3CDTF">2016-10-05T23:15:21Z</dcterms:modified>
</cp:coreProperties>
</file>